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6" r:id="rId2"/>
    <p:sldId id="257" r:id="rId3"/>
    <p:sldId id="284" r:id="rId4"/>
    <p:sldId id="258" r:id="rId5"/>
    <p:sldId id="285" r:id="rId6"/>
    <p:sldId id="274" r:id="rId7"/>
    <p:sldId id="275" r:id="rId8"/>
    <p:sldId id="276" r:id="rId9"/>
    <p:sldId id="286" r:id="rId10"/>
    <p:sldId id="277" r:id="rId11"/>
    <p:sldId id="278" r:id="rId12"/>
    <p:sldId id="279" r:id="rId13"/>
    <p:sldId id="280" r:id="rId14"/>
    <p:sldId id="287" r:id="rId15"/>
    <p:sldId id="288" r:id="rId16"/>
    <p:sldId id="292" r:id="rId17"/>
    <p:sldId id="293" r:id="rId18"/>
    <p:sldId id="294" r:id="rId19"/>
    <p:sldId id="295" r:id="rId20"/>
    <p:sldId id="290" r:id="rId21"/>
    <p:sldId id="291" r:id="rId22"/>
    <p:sldId id="283"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1FD3"/>
    <a:srgbClr val="399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7"/>
    <p:restoredTop sz="94577"/>
  </p:normalViewPr>
  <p:slideViewPr>
    <p:cSldViewPr snapToGrid="0" snapToObjects="1" showGuides="1">
      <p:cViewPr varScale="1">
        <p:scale>
          <a:sx n="116" d="100"/>
          <a:sy n="116" d="100"/>
        </p:scale>
        <p:origin x="36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yuasaharuki/Downloads/&#12454;&#12455;&#12498;&#12441;&#12490;&#1254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yuasaharuki/Downloads/&#12454;&#12455;&#12498;&#12441;&#12490;&#1254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211FD3"/>
            </a:solidFill>
            <a:ln w="25400">
              <a:solidFill>
                <a:schemeClr val="bg1">
                  <a:lumMod val="95000"/>
                </a:schemeClr>
              </a:solidFill>
            </a:ln>
          </c:spPr>
          <c:dPt>
            <c:idx val="0"/>
            <c:bubble3D val="0"/>
            <c:spPr>
              <a:solidFill>
                <a:srgbClr val="211FD3"/>
              </a:solidFill>
              <a:ln w="25400">
                <a:solidFill>
                  <a:schemeClr val="bg1">
                    <a:lumMod val="95000"/>
                  </a:schemeClr>
                </a:solidFill>
              </a:ln>
              <a:effectLst/>
            </c:spPr>
            <c:extLst>
              <c:ext xmlns:c16="http://schemas.microsoft.com/office/drawing/2014/chart" uri="{C3380CC4-5D6E-409C-BE32-E72D297353CC}">
                <c16:uniqueId val="{00000001-F568-E643-B59F-5AF1FCE2CECD}"/>
              </c:ext>
            </c:extLst>
          </c:dPt>
          <c:dPt>
            <c:idx val="1"/>
            <c:bubble3D val="0"/>
            <c:spPr>
              <a:solidFill>
                <a:srgbClr val="211FD3"/>
              </a:solidFill>
              <a:ln w="25400">
                <a:solidFill>
                  <a:schemeClr val="bg1">
                    <a:lumMod val="95000"/>
                  </a:schemeClr>
                </a:solidFill>
              </a:ln>
              <a:effectLst/>
            </c:spPr>
            <c:extLst>
              <c:ext xmlns:c16="http://schemas.microsoft.com/office/drawing/2014/chart" uri="{C3380CC4-5D6E-409C-BE32-E72D297353CC}">
                <c16:uniqueId val="{00000003-F568-E643-B59F-5AF1FCE2CECD}"/>
              </c:ext>
            </c:extLst>
          </c:dPt>
          <c:dPt>
            <c:idx val="2"/>
            <c:bubble3D val="0"/>
            <c:spPr>
              <a:solidFill>
                <a:schemeClr val="bg1">
                  <a:lumMod val="75000"/>
                </a:schemeClr>
              </a:solidFill>
              <a:ln w="25400">
                <a:solidFill>
                  <a:schemeClr val="bg1">
                    <a:lumMod val="95000"/>
                  </a:schemeClr>
                </a:solidFill>
              </a:ln>
              <a:effectLst/>
            </c:spPr>
            <c:extLst>
              <c:ext xmlns:c16="http://schemas.microsoft.com/office/drawing/2014/chart" uri="{C3380CC4-5D6E-409C-BE32-E72D297353CC}">
                <c16:uniqueId val="{00000005-F568-E643-B59F-5AF1FCE2CECD}"/>
              </c:ext>
            </c:extLst>
          </c:dPt>
          <c:dPt>
            <c:idx val="3"/>
            <c:bubble3D val="0"/>
            <c:spPr>
              <a:solidFill>
                <a:schemeClr val="bg1">
                  <a:lumMod val="85000"/>
                </a:schemeClr>
              </a:solidFill>
              <a:ln w="25400">
                <a:solidFill>
                  <a:schemeClr val="bg1">
                    <a:lumMod val="95000"/>
                  </a:schemeClr>
                </a:solidFill>
              </a:ln>
              <a:effectLst/>
            </c:spPr>
            <c:extLst>
              <c:ext xmlns:c16="http://schemas.microsoft.com/office/drawing/2014/chart" uri="{C3380CC4-5D6E-409C-BE32-E72D297353CC}">
                <c16:uniqueId val="{00000007-F568-E643-B59F-5AF1FCE2CECD}"/>
              </c:ext>
            </c:extLst>
          </c:dPt>
          <c:val>
            <c:numRef>
              <c:f>Sheet1!$A$1:$A$4</c:f>
              <c:numCache>
                <c:formatCode>General</c:formatCode>
                <c:ptCount val="4"/>
                <c:pt idx="0">
                  <c:v>15.8</c:v>
                </c:pt>
                <c:pt idx="1">
                  <c:v>55.5</c:v>
                </c:pt>
                <c:pt idx="2">
                  <c:v>21.7</c:v>
                </c:pt>
                <c:pt idx="3">
                  <c:v>7</c:v>
                </c:pt>
              </c:numCache>
            </c:numRef>
          </c:val>
          <c:extLst>
            <c:ext xmlns:c16="http://schemas.microsoft.com/office/drawing/2014/chart" uri="{C3380CC4-5D6E-409C-BE32-E72D297353CC}">
              <c16:uniqueId val="{00000008-F568-E643-B59F-5AF1FCE2CEC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9050">
      <a:solidFill>
        <a:schemeClr val="bg1">
          <a:lumMod val="95000"/>
        </a:schemeClr>
      </a:solid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211FD3"/>
            </a:solidFill>
            <a:ln w="25400">
              <a:solidFill>
                <a:schemeClr val="bg1">
                  <a:lumMod val="95000"/>
                </a:schemeClr>
              </a:solidFill>
            </a:ln>
          </c:spPr>
          <c:dPt>
            <c:idx val="0"/>
            <c:bubble3D val="0"/>
            <c:spPr>
              <a:solidFill>
                <a:srgbClr val="211FD3"/>
              </a:solidFill>
              <a:ln w="25400">
                <a:solidFill>
                  <a:schemeClr val="bg1">
                    <a:lumMod val="95000"/>
                  </a:schemeClr>
                </a:solidFill>
              </a:ln>
              <a:effectLst/>
            </c:spPr>
            <c:extLst>
              <c:ext xmlns:c16="http://schemas.microsoft.com/office/drawing/2014/chart" uri="{C3380CC4-5D6E-409C-BE32-E72D297353CC}">
                <c16:uniqueId val="{00000001-6326-7645-9374-C395B48B9774}"/>
              </c:ext>
            </c:extLst>
          </c:dPt>
          <c:dPt>
            <c:idx val="1"/>
            <c:bubble3D val="0"/>
            <c:spPr>
              <a:solidFill>
                <a:srgbClr val="211FD3"/>
              </a:solidFill>
              <a:ln w="25400">
                <a:solidFill>
                  <a:schemeClr val="bg1">
                    <a:lumMod val="95000"/>
                  </a:schemeClr>
                </a:solidFill>
              </a:ln>
              <a:effectLst/>
            </c:spPr>
            <c:extLst>
              <c:ext xmlns:c16="http://schemas.microsoft.com/office/drawing/2014/chart" uri="{C3380CC4-5D6E-409C-BE32-E72D297353CC}">
                <c16:uniqueId val="{00000003-6326-7645-9374-C395B48B9774}"/>
              </c:ext>
            </c:extLst>
          </c:dPt>
          <c:dPt>
            <c:idx val="2"/>
            <c:bubble3D val="0"/>
            <c:spPr>
              <a:solidFill>
                <a:schemeClr val="bg1">
                  <a:lumMod val="75000"/>
                </a:schemeClr>
              </a:solidFill>
              <a:ln w="25400">
                <a:solidFill>
                  <a:schemeClr val="bg1">
                    <a:lumMod val="95000"/>
                  </a:schemeClr>
                </a:solidFill>
              </a:ln>
              <a:effectLst/>
            </c:spPr>
            <c:extLst>
              <c:ext xmlns:c16="http://schemas.microsoft.com/office/drawing/2014/chart" uri="{C3380CC4-5D6E-409C-BE32-E72D297353CC}">
                <c16:uniqueId val="{00000005-6326-7645-9374-C395B48B9774}"/>
              </c:ext>
            </c:extLst>
          </c:dPt>
          <c:dPt>
            <c:idx val="3"/>
            <c:bubble3D val="0"/>
            <c:spPr>
              <a:solidFill>
                <a:schemeClr val="bg1">
                  <a:lumMod val="85000"/>
                </a:schemeClr>
              </a:solidFill>
              <a:ln w="25400">
                <a:solidFill>
                  <a:schemeClr val="bg1">
                    <a:lumMod val="95000"/>
                  </a:schemeClr>
                </a:solidFill>
              </a:ln>
              <a:effectLst/>
            </c:spPr>
            <c:extLst>
              <c:ext xmlns:c16="http://schemas.microsoft.com/office/drawing/2014/chart" uri="{C3380CC4-5D6E-409C-BE32-E72D297353CC}">
                <c16:uniqueId val="{00000007-6326-7645-9374-C395B48B9774}"/>
              </c:ext>
            </c:extLst>
          </c:dPt>
          <c:val>
            <c:numRef>
              <c:f>Sheet1!$G$1:$G$4</c:f>
              <c:numCache>
                <c:formatCode>General</c:formatCode>
                <c:ptCount val="4"/>
                <c:pt idx="0">
                  <c:v>31.6</c:v>
                </c:pt>
                <c:pt idx="1">
                  <c:v>49.9</c:v>
                </c:pt>
                <c:pt idx="2">
                  <c:v>15.5</c:v>
                </c:pt>
                <c:pt idx="3">
                  <c:v>3</c:v>
                </c:pt>
              </c:numCache>
            </c:numRef>
          </c:val>
          <c:extLst>
            <c:ext xmlns:c16="http://schemas.microsoft.com/office/drawing/2014/chart" uri="{C3380CC4-5D6E-409C-BE32-E72D297353CC}">
              <c16:uniqueId val="{00000008-6326-7645-9374-C395B48B977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98C35-3270-F949-B750-8111193D9B3B}" type="datetimeFigureOut">
              <a:rPr kumimoji="1" lang="ja-JP" altLang="en-US" smtClean="0"/>
              <a:t>2022/5/24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63DE92-0014-BC41-9F9C-3EE4BDD2143F}" type="slidenum">
              <a:rPr kumimoji="1" lang="ja-JP" altLang="en-US" smtClean="0"/>
              <a:t>‹#›</a:t>
            </a:fld>
            <a:endParaRPr kumimoji="1" lang="ja-JP" altLang="en-US"/>
          </a:p>
        </p:txBody>
      </p:sp>
    </p:spTree>
    <p:extLst>
      <p:ext uri="{BB962C8B-B14F-4D97-AF65-F5344CB8AC3E}">
        <p14:creationId xmlns:p14="http://schemas.microsoft.com/office/powerpoint/2010/main" val="5798762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8</a:t>
            </a:fld>
            <a:endParaRPr kumimoji="1" lang="ja-JP" altLang="en-US"/>
          </a:p>
        </p:txBody>
      </p:sp>
    </p:spTree>
    <p:extLst>
      <p:ext uri="{BB962C8B-B14F-4D97-AF65-F5344CB8AC3E}">
        <p14:creationId xmlns:p14="http://schemas.microsoft.com/office/powerpoint/2010/main" val="405866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15</a:t>
            </a:fld>
            <a:endParaRPr kumimoji="1" lang="ja-JP" altLang="en-US"/>
          </a:p>
        </p:txBody>
      </p:sp>
    </p:spTree>
    <p:extLst>
      <p:ext uri="{BB962C8B-B14F-4D97-AF65-F5344CB8AC3E}">
        <p14:creationId xmlns:p14="http://schemas.microsoft.com/office/powerpoint/2010/main" val="1172312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16</a:t>
            </a:fld>
            <a:endParaRPr kumimoji="1" lang="ja-JP" altLang="en-US"/>
          </a:p>
        </p:txBody>
      </p:sp>
    </p:spTree>
    <p:extLst>
      <p:ext uri="{BB962C8B-B14F-4D97-AF65-F5344CB8AC3E}">
        <p14:creationId xmlns:p14="http://schemas.microsoft.com/office/powerpoint/2010/main" val="74563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17</a:t>
            </a:fld>
            <a:endParaRPr kumimoji="1" lang="ja-JP" altLang="en-US"/>
          </a:p>
        </p:txBody>
      </p:sp>
    </p:spTree>
    <p:extLst>
      <p:ext uri="{BB962C8B-B14F-4D97-AF65-F5344CB8AC3E}">
        <p14:creationId xmlns:p14="http://schemas.microsoft.com/office/powerpoint/2010/main" val="160606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18</a:t>
            </a:fld>
            <a:endParaRPr kumimoji="1" lang="ja-JP" altLang="en-US"/>
          </a:p>
        </p:txBody>
      </p:sp>
    </p:spTree>
    <p:extLst>
      <p:ext uri="{BB962C8B-B14F-4D97-AF65-F5344CB8AC3E}">
        <p14:creationId xmlns:p14="http://schemas.microsoft.com/office/powerpoint/2010/main" val="80110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19</a:t>
            </a:fld>
            <a:endParaRPr kumimoji="1" lang="ja-JP" altLang="en-US"/>
          </a:p>
        </p:txBody>
      </p:sp>
    </p:spTree>
    <p:extLst>
      <p:ext uri="{BB962C8B-B14F-4D97-AF65-F5344CB8AC3E}">
        <p14:creationId xmlns:p14="http://schemas.microsoft.com/office/powerpoint/2010/main" val="217274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E63DE92-0014-BC41-9F9C-3EE4BDD2143F}" type="slidenum">
              <a:rPr kumimoji="1" lang="ja-JP" altLang="en-US" smtClean="0"/>
              <a:t>21</a:t>
            </a:fld>
            <a:endParaRPr kumimoji="1" lang="ja-JP" altLang="en-US"/>
          </a:p>
        </p:txBody>
      </p:sp>
    </p:spTree>
    <p:extLst>
      <p:ext uri="{BB962C8B-B14F-4D97-AF65-F5344CB8AC3E}">
        <p14:creationId xmlns:p14="http://schemas.microsoft.com/office/powerpoint/2010/main" val="260666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Pr>
        <a:solidFill>
          <a:schemeClr val="bg1">
            <a:lumMod val="95000"/>
            <a:alpha val="80000"/>
          </a:schemeClr>
        </a:solidFill>
        <a:effectLst/>
      </p:bgPr>
    </p:bg>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EAD7244-329B-FE1A-8D76-E5B96BE017F3}"/>
              </a:ext>
            </a:extLst>
          </p:cNvPr>
          <p:cNvPicPr>
            <a:picLocks noChangeAspect="1"/>
          </p:cNvPicPr>
          <p:nvPr userDrawn="1"/>
        </p:nvPicPr>
        <p:blipFill>
          <a:blip r:embed="rId2"/>
          <a:stretch>
            <a:fillRect/>
          </a:stretch>
        </p:blipFill>
        <p:spPr>
          <a:xfrm>
            <a:off x="7384723" y="0"/>
            <a:ext cx="4807277" cy="6858000"/>
          </a:xfrm>
          <a:prstGeom prst="rect">
            <a:avLst/>
          </a:prstGeom>
        </p:spPr>
      </p:pic>
    </p:spTree>
    <p:extLst>
      <p:ext uri="{BB962C8B-B14F-4D97-AF65-F5344CB8AC3E}">
        <p14:creationId xmlns:p14="http://schemas.microsoft.com/office/powerpoint/2010/main" val="784282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bg>
      <p:bgPr>
        <a:solidFill>
          <a:schemeClr val="bg1">
            <a:lumMod val="95000"/>
            <a:alpha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1753B9-9C86-5C16-D60D-4BDCDB2F854C}"/>
              </a:ext>
            </a:extLst>
          </p:cNvPr>
          <p:cNvSpPr>
            <a:spLocks noGrp="1"/>
          </p:cNvSpPr>
          <p:nvPr>
            <p:ph type="title"/>
          </p:nvPr>
        </p:nvSpPr>
        <p:spPr>
          <a:xfrm>
            <a:off x="766763" y="194253"/>
            <a:ext cx="10801351" cy="637020"/>
          </a:xfrm>
        </p:spPr>
        <p:txBody>
          <a:bodyPr>
            <a:normAutofit/>
          </a:bodyPr>
          <a:lstStyle>
            <a:lvl1pPr>
              <a:defRPr sz="3200" b="1" i="0" spc="600">
                <a:solidFill>
                  <a:srgbClr val="211FD3"/>
                </a:solidFill>
                <a:latin typeface="Corporate Logo ver2 Bold" panose="02000600000000000000" pitchFamily="2" charset="-128"/>
                <a:ea typeface="Corporate Logo ver2 Bold" panose="02000600000000000000" pitchFamily="2" charset="-128"/>
                <a:cs typeface="FUTURA MEDIUM" panose="020B0602020204020303" pitchFamily="34" charset="-79"/>
              </a:defRPr>
            </a:lvl1p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6F38CBB3-BA2D-622E-D945-D8112A1E5D47}"/>
              </a:ext>
            </a:extLst>
          </p:cNvPr>
          <p:cNvSpPr>
            <a:spLocks noGrp="1"/>
          </p:cNvSpPr>
          <p:nvPr>
            <p:ph type="dt" sz="half" idx="10"/>
          </p:nvPr>
        </p:nvSpPr>
        <p:spPr>
          <a:xfrm>
            <a:off x="222933" y="6540141"/>
            <a:ext cx="2743200" cy="206375"/>
          </a:xfrm>
        </p:spPr>
        <p:txBody>
          <a:bodyPr/>
          <a:lstStyle>
            <a:lvl1pPr>
              <a:defRPr sz="1000" b="0" i="0">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r>
              <a:rPr lang="en-US" altLang="ja-JP"/>
              <a:t>© CONE Inc.</a:t>
            </a:r>
            <a:endParaRPr lang="ja-JP" altLang="en-US"/>
          </a:p>
        </p:txBody>
      </p:sp>
      <p:pic>
        <p:nvPicPr>
          <p:cNvPr id="8" name="図 7">
            <a:extLst>
              <a:ext uri="{FF2B5EF4-FFF2-40B4-BE49-F238E27FC236}">
                <a16:creationId xmlns:a16="http://schemas.microsoft.com/office/drawing/2014/main" id="{44954C53-8509-557E-ACC8-263FDBB3FF78}"/>
              </a:ext>
            </a:extLst>
          </p:cNvPr>
          <p:cNvPicPr>
            <a:picLocks noChangeAspect="1"/>
          </p:cNvPicPr>
          <p:nvPr userDrawn="1"/>
        </p:nvPicPr>
        <p:blipFill>
          <a:blip r:embed="rId2"/>
          <a:stretch>
            <a:fillRect/>
          </a:stretch>
        </p:blipFill>
        <p:spPr>
          <a:xfrm>
            <a:off x="10830600" y="312308"/>
            <a:ext cx="1036325" cy="344585"/>
          </a:xfrm>
          <a:prstGeom prst="rect">
            <a:avLst/>
          </a:prstGeom>
        </p:spPr>
      </p:pic>
      <p:pic>
        <p:nvPicPr>
          <p:cNvPr id="5" name="図 4">
            <a:extLst>
              <a:ext uri="{FF2B5EF4-FFF2-40B4-BE49-F238E27FC236}">
                <a16:creationId xmlns:a16="http://schemas.microsoft.com/office/drawing/2014/main" id="{FD327FA7-E6AF-62A5-76C3-CFCC6AE6CF06}"/>
              </a:ext>
            </a:extLst>
          </p:cNvPr>
          <p:cNvPicPr>
            <a:picLocks noChangeAspect="1"/>
          </p:cNvPicPr>
          <p:nvPr userDrawn="1"/>
        </p:nvPicPr>
        <p:blipFill rotWithShape="1">
          <a:blip r:embed="rId3"/>
          <a:srcRect l="23042" t="2605"/>
          <a:stretch/>
        </p:blipFill>
        <p:spPr>
          <a:xfrm>
            <a:off x="0" y="0"/>
            <a:ext cx="445407" cy="1614890"/>
          </a:xfrm>
          <a:prstGeom prst="rect">
            <a:avLst/>
          </a:prstGeom>
        </p:spPr>
      </p:pic>
      <p:pic>
        <p:nvPicPr>
          <p:cNvPr id="9" name="図 8">
            <a:extLst>
              <a:ext uri="{FF2B5EF4-FFF2-40B4-BE49-F238E27FC236}">
                <a16:creationId xmlns:a16="http://schemas.microsoft.com/office/drawing/2014/main" id="{CBA2AE37-A75F-B70A-4874-5C13878D65AA}"/>
              </a:ext>
            </a:extLst>
          </p:cNvPr>
          <p:cNvPicPr>
            <a:picLocks noChangeAspect="1"/>
          </p:cNvPicPr>
          <p:nvPr userDrawn="1"/>
        </p:nvPicPr>
        <p:blipFill rotWithShape="1">
          <a:blip r:embed="rId3"/>
          <a:srcRect l="4827" t="64542"/>
          <a:stretch/>
        </p:blipFill>
        <p:spPr>
          <a:xfrm flipH="1" flipV="1">
            <a:off x="11344943" y="6270076"/>
            <a:ext cx="847057" cy="587924"/>
          </a:xfrm>
          <a:prstGeom prst="rect">
            <a:avLst/>
          </a:prstGeom>
        </p:spPr>
      </p:pic>
      <p:sp>
        <p:nvSpPr>
          <p:cNvPr id="6" name="スライド番号プレースホルダー 5">
            <a:extLst>
              <a:ext uri="{FF2B5EF4-FFF2-40B4-BE49-F238E27FC236}">
                <a16:creationId xmlns:a16="http://schemas.microsoft.com/office/drawing/2014/main" id="{CE0B4DF0-D49A-7846-81E5-78AA0BD8F67E}"/>
              </a:ext>
            </a:extLst>
          </p:cNvPr>
          <p:cNvSpPr>
            <a:spLocks noGrp="1"/>
          </p:cNvSpPr>
          <p:nvPr>
            <p:ph type="sldNum" sz="quarter" idx="12"/>
          </p:nvPr>
        </p:nvSpPr>
        <p:spPr>
          <a:xfrm>
            <a:off x="9225867" y="6540141"/>
            <a:ext cx="2743200" cy="206375"/>
          </a:xfrm>
        </p:spPr>
        <p:txBody>
          <a:bodyPr/>
          <a:lstStyle>
            <a:lvl1pPr>
              <a:defRPr sz="1000" b="0" i="0">
                <a:solidFill>
                  <a:schemeClr val="bg1"/>
                </a:solidFill>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fld id="{7BA3E262-4950-E744-A96C-4DBE0D9E9EC1}" type="slidenum">
              <a:rPr lang="ja-JP" altLang="en-US" smtClean="0"/>
              <a:pPr/>
              <a:t>‹#›</a:t>
            </a:fld>
            <a:endParaRPr lang="ja-JP" altLang="en-US"/>
          </a:p>
        </p:txBody>
      </p:sp>
    </p:spTree>
    <p:extLst>
      <p:ext uri="{BB962C8B-B14F-4D97-AF65-F5344CB8AC3E}">
        <p14:creationId xmlns:p14="http://schemas.microsoft.com/office/powerpoint/2010/main" val="4245989787"/>
      </p:ext>
    </p:extLst>
  </p:cSld>
  <p:clrMapOvr>
    <a:masterClrMapping/>
  </p:clrMapOvr>
  <p:extLst>
    <p:ext uri="{DCECCB84-F9BA-43D5-87BE-67443E8EF086}">
      <p15:sldGuideLst xmlns:p15="http://schemas.microsoft.com/office/powerpoint/2012/main">
        <p15:guide id="1" orient="horz" pos="663">
          <p15:clr>
            <a:srgbClr val="FBAE40"/>
          </p15:clr>
        </p15:guide>
        <p15:guide id="2" pos="483" userDrawn="1">
          <p15:clr>
            <a:srgbClr val="FBAE40"/>
          </p15:clr>
        </p15:guide>
        <p15:guide id="3" pos="7197" userDrawn="1">
          <p15:clr>
            <a:srgbClr val="FBAE40"/>
          </p15:clr>
        </p15:guide>
        <p15:guide id="5" orient="horz" pos="3974" userDrawn="1">
          <p15:clr>
            <a:srgbClr val="FBAE40"/>
          </p15:clr>
        </p15:guide>
        <p15:guide id="6" orient="horz" pos="352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chemeClr val="bg1">
            <a:lumMod val="95000"/>
            <a:alpha val="80000"/>
          </a:schemeClr>
        </a:solidFill>
        <a:effectLst/>
      </p:bgPr>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3B44EFF5-44FE-3E79-8D21-84A74E06FF7F}"/>
              </a:ext>
            </a:extLst>
          </p:cNvPr>
          <p:cNvPicPr>
            <a:picLocks noChangeAspect="1"/>
          </p:cNvPicPr>
          <p:nvPr userDrawn="1"/>
        </p:nvPicPr>
        <p:blipFill>
          <a:blip r:embed="rId2"/>
          <a:stretch>
            <a:fillRect/>
          </a:stretch>
        </p:blipFill>
        <p:spPr>
          <a:xfrm>
            <a:off x="7384723" y="0"/>
            <a:ext cx="4807277" cy="6858000"/>
          </a:xfrm>
          <a:prstGeom prst="rect">
            <a:avLst/>
          </a:prstGeom>
        </p:spPr>
      </p:pic>
      <p:pic>
        <p:nvPicPr>
          <p:cNvPr id="11" name="図 10">
            <a:extLst>
              <a:ext uri="{FF2B5EF4-FFF2-40B4-BE49-F238E27FC236}">
                <a16:creationId xmlns:a16="http://schemas.microsoft.com/office/drawing/2014/main" id="{4034372F-C368-E841-0601-D5B8495ABE6C}"/>
              </a:ext>
            </a:extLst>
          </p:cNvPr>
          <p:cNvPicPr>
            <a:picLocks noChangeAspect="1"/>
          </p:cNvPicPr>
          <p:nvPr userDrawn="1"/>
        </p:nvPicPr>
        <p:blipFill>
          <a:blip r:embed="rId3"/>
          <a:stretch>
            <a:fillRect/>
          </a:stretch>
        </p:blipFill>
        <p:spPr>
          <a:xfrm>
            <a:off x="10830600" y="312307"/>
            <a:ext cx="1036327" cy="344585"/>
          </a:xfrm>
          <a:prstGeom prst="rect">
            <a:avLst/>
          </a:prstGeom>
        </p:spPr>
      </p:pic>
      <p:sp>
        <p:nvSpPr>
          <p:cNvPr id="2" name="タイトル 1">
            <a:extLst>
              <a:ext uri="{FF2B5EF4-FFF2-40B4-BE49-F238E27FC236}">
                <a16:creationId xmlns:a16="http://schemas.microsoft.com/office/drawing/2014/main" id="{D91753B9-9C86-5C16-D60D-4BDCDB2F854C}"/>
              </a:ext>
            </a:extLst>
          </p:cNvPr>
          <p:cNvSpPr>
            <a:spLocks noGrp="1"/>
          </p:cNvSpPr>
          <p:nvPr>
            <p:ph type="title"/>
          </p:nvPr>
        </p:nvSpPr>
        <p:spPr>
          <a:xfrm>
            <a:off x="766763" y="194253"/>
            <a:ext cx="10801351" cy="637020"/>
          </a:xfrm>
        </p:spPr>
        <p:txBody>
          <a:bodyPr>
            <a:normAutofit/>
          </a:bodyPr>
          <a:lstStyle>
            <a:lvl1pPr>
              <a:defRPr sz="3200" b="1" i="0" spc="600">
                <a:solidFill>
                  <a:srgbClr val="211FD3"/>
                </a:solidFill>
                <a:latin typeface="Corporate Logo ver2 Bold" panose="02000600000000000000" pitchFamily="2" charset="-128"/>
                <a:ea typeface="Corporate Logo ver2 Bold" panose="02000600000000000000" pitchFamily="2" charset="-128"/>
                <a:cs typeface="FUTURA MEDIUM" panose="020B0602020204020303" pitchFamily="34" charset="-79"/>
              </a:defRPr>
            </a:lvl1p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6F38CBB3-BA2D-622E-D945-D8112A1E5D47}"/>
              </a:ext>
            </a:extLst>
          </p:cNvPr>
          <p:cNvSpPr>
            <a:spLocks noGrp="1"/>
          </p:cNvSpPr>
          <p:nvPr>
            <p:ph type="dt" sz="half" idx="10"/>
          </p:nvPr>
        </p:nvSpPr>
        <p:spPr>
          <a:xfrm>
            <a:off x="222933" y="6540141"/>
            <a:ext cx="2743200" cy="206375"/>
          </a:xfrm>
        </p:spPr>
        <p:txBody>
          <a:bodyPr/>
          <a:lstStyle>
            <a:lvl1pPr>
              <a:defRPr sz="1000" b="0" i="0">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r>
              <a:rPr lang="en-US" altLang="ja-JP"/>
              <a:t>© CONE Inc.</a:t>
            </a:r>
            <a:endParaRPr lang="ja-JP" altLang="en-US"/>
          </a:p>
        </p:txBody>
      </p:sp>
      <p:pic>
        <p:nvPicPr>
          <p:cNvPr id="5" name="図 4">
            <a:extLst>
              <a:ext uri="{FF2B5EF4-FFF2-40B4-BE49-F238E27FC236}">
                <a16:creationId xmlns:a16="http://schemas.microsoft.com/office/drawing/2014/main" id="{FD327FA7-E6AF-62A5-76C3-CFCC6AE6CF06}"/>
              </a:ext>
            </a:extLst>
          </p:cNvPr>
          <p:cNvPicPr>
            <a:picLocks noChangeAspect="1"/>
          </p:cNvPicPr>
          <p:nvPr userDrawn="1"/>
        </p:nvPicPr>
        <p:blipFill rotWithShape="1">
          <a:blip r:embed="rId4"/>
          <a:srcRect l="23042" t="2605"/>
          <a:stretch/>
        </p:blipFill>
        <p:spPr>
          <a:xfrm>
            <a:off x="0" y="0"/>
            <a:ext cx="445407" cy="1614890"/>
          </a:xfrm>
          <a:prstGeom prst="rect">
            <a:avLst/>
          </a:prstGeom>
        </p:spPr>
      </p:pic>
      <p:sp>
        <p:nvSpPr>
          <p:cNvPr id="6" name="スライド番号プレースホルダー 5">
            <a:extLst>
              <a:ext uri="{FF2B5EF4-FFF2-40B4-BE49-F238E27FC236}">
                <a16:creationId xmlns:a16="http://schemas.microsoft.com/office/drawing/2014/main" id="{CE0B4DF0-D49A-7846-81E5-78AA0BD8F67E}"/>
              </a:ext>
            </a:extLst>
          </p:cNvPr>
          <p:cNvSpPr>
            <a:spLocks noGrp="1"/>
          </p:cNvSpPr>
          <p:nvPr>
            <p:ph type="sldNum" sz="quarter" idx="12"/>
          </p:nvPr>
        </p:nvSpPr>
        <p:spPr>
          <a:xfrm>
            <a:off x="9225867" y="6540141"/>
            <a:ext cx="2743200" cy="206375"/>
          </a:xfrm>
        </p:spPr>
        <p:txBody>
          <a:bodyPr/>
          <a:lstStyle>
            <a:lvl1pPr>
              <a:defRPr sz="1000" b="0" i="0">
                <a:solidFill>
                  <a:schemeClr val="bg1"/>
                </a:solidFill>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fld id="{7BA3E262-4950-E744-A96C-4DBE0D9E9EC1}" type="slidenum">
              <a:rPr lang="ja-JP" altLang="en-US" smtClean="0"/>
              <a:pPr/>
              <a:t>‹#›</a:t>
            </a:fld>
            <a:endParaRPr lang="ja-JP" altLang="en-US"/>
          </a:p>
        </p:txBody>
      </p:sp>
    </p:spTree>
    <p:extLst>
      <p:ext uri="{BB962C8B-B14F-4D97-AF65-F5344CB8AC3E}">
        <p14:creationId xmlns:p14="http://schemas.microsoft.com/office/powerpoint/2010/main" val="333502575"/>
      </p:ext>
    </p:extLst>
  </p:cSld>
  <p:clrMapOvr>
    <a:masterClrMapping/>
  </p:clrMapOvr>
  <p:extLst>
    <p:ext uri="{DCECCB84-F9BA-43D5-87BE-67443E8EF086}">
      <p15:sldGuideLst xmlns:p15="http://schemas.microsoft.com/office/powerpoint/2012/main">
        <p15:guide id="1" orient="horz" pos="663">
          <p15:clr>
            <a:srgbClr val="FBAE40"/>
          </p15:clr>
        </p15:guide>
        <p15:guide id="2" pos="483">
          <p15:clr>
            <a:srgbClr val="FBAE40"/>
          </p15:clr>
        </p15:guide>
        <p15:guide id="3" pos="7197">
          <p15:clr>
            <a:srgbClr val="FBAE40"/>
          </p15:clr>
        </p15:guide>
        <p15:guide id="5" orient="horz" pos="3974">
          <p15:clr>
            <a:srgbClr val="FBAE40"/>
          </p15:clr>
        </p15:guide>
        <p15:guide id="6" orient="horz" pos="352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chemeClr val="bg1">
            <a:lumMod val="95000"/>
            <a:alpha val="80000"/>
          </a:schemeClr>
        </a:solidFill>
        <a:effectLst/>
      </p:bgPr>
    </p:bg>
    <p:spTree>
      <p:nvGrpSpPr>
        <p:cNvPr id="1" name=""/>
        <p:cNvGrpSpPr/>
        <p:nvPr/>
      </p:nvGrpSpPr>
      <p:grpSpPr>
        <a:xfrm>
          <a:off x="0" y="0"/>
          <a:ext cx="0" cy="0"/>
          <a:chOff x="0" y="0"/>
          <a:chExt cx="0" cy="0"/>
        </a:xfrm>
      </p:grpSpPr>
      <p:pic>
        <p:nvPicPr>
          <p:cNvPr id="7" name="図 6" descr="パソコンの画面&#10;&#10;自動的に生成された説明">
            <a:extLst>
              <a:ext uri="{FF2B5EF4-FFF2-40B4-BE49-F238E27FC236}">
                <a16:creationId xmlns:a16="http://schemas.microsoft.com/office/drawing/2014/main" id="{9D9A63D1-810F-D9DF-B17E-77C8091403DD}"/>
              </a:ext>
            </a:extLst>
          </p:cNvPr>
          <p:cNvPicPr>
            <a:picLocks noChangeAspect="1"/>
          </p:cNvPicPr>
          <p:nvPr userDrawn="1"/>
        </p:nvPicPr>
        <p:blipFill>
          <a:blip r:embed="rId2"/>
          <a:stretch>
            <a:fillRect/>
          </a:stretch>
        </p:blipFill>
        <p:spPr>
          <a:xfrm>
            <a:off x="6705908" y="0"/>
            <a:ext cx="5486092" cy="6858000"/>
          </a:xfrm>
          <a:prstGeom prst="rect">
            <a:avLst/>
          </a:prstGeom>
        </p:spPr>
      </p:pic>
      <p:pic>
        <p:nvPicPr>
          <p:cNvPr id="13" name="図 12">
            <a:extLst>
              <a:ext uri="{FF2B5EF4-FFF2-40B4-BE49-F238E27FC236}">
                <a16:creationId xmlns:a16="http://schemas.microsoft.com/office/drawing/2014/main" id="{35884987-2141-5B8B-D9A5-044572BEA596}"/>
              </a:ext>
            </a:extLst>
          </p:cNvPr>
          <p:cNvPicPr>
            <a:picLocks noChangeAspect="1"/>
          </p:cNvPicPr>
          <p:nvPr userDrawn="1"/>
        </p:nvPicPr>
        <p:blipFill rotWithShape="1">
          <a:blip r:embed="rId3"/>
          <a:srcRect l="4827" t="64542"/>
          <a:stretch/>
        </p:blipFill>
        <p:spPr>
          <a:xfrm flipH="1" flipV="1">
            <a:off x="11344943" y="6270076"/>
            <a:ext cx="847057" cy="587924"/>
          </a:xfrm>
          <a:prstGeom prst="rect">
            <a:avLst/>
          </a:prstGeom>
        </p:spPr>
      </p:pic>
      <p:sp>
        <p:nvSpPr>
          <p:cNvPr id="2" name="タイトル 1">
            <a:extLst>
              <a:ext uri="{FF2B5EF4-FFF2-40B4-BE49-F238E27FC236}">
                <a16:creationId xmlns:a16="http://schemas.microsoft.com/office/drawing/2014/main" id="{D91753B9-9C86-5C16-D60D-4BDCDB2F854C}"/>
              </a:ext>
            </a:extLst>
          </p:cNvPr>
          <p:cNvSpPr>
            <a:spLocks noGrp="1"/>
          </p:cNvSpPr>
          <p:nvPr>
            <p:ph type="title"/>
          </p:nvPr>
        </p:nvSpPr>
        <p:spPr>
          <a:xfrm>
            <a:off x="766763" y="194253"/>
            <a:ext cx="10801351" cy="637020"/>
          </a:xfrm>
        </p:spPr>
        <p:txBody>
          <a:bodyPr>
            <a:normAutofit/>
          </a:bodyPr>
          <a:lstStyle>
            <a:lvl1pPr>
              <a:defRPr sz="3200" b="1" i="0" spc="600">
                <a:solidFill>
                  <a:srgbClr val="211FD3"/>
                </a:solidFill>
                <a:latin typeface="Corporate Logo ver2 Bold" panose="02000600000000000000" pitchFamily="2" charset="-128"/>
                <a:ea typeface="Corporate Logo ver2 Bold" panose="02000600000000000000" pitchFamily="2" charset="-128"/>
                <a:cs typeface="FUTURA MEDIUM" panose="020B0602020204020303" pitchFamily="34" charset="-79"/>
              </a:defRPr>
            </a:lvl1pPr>
          </a:lstStyle>
          <a:p>
            <a:r>
              <a:rPr kumimoji="1" lang="ja-JP" altLang="en-US"/>
              <a:t>マスター タイトルの書式設定</a:t>
            </a:r>
          </a:p>
        </p:txBody>
      </p:sp>
      <p:sp>
        <p:nvSpPr>
          <p:cNvPr id="4" name="日付プレースホルダー 3">
            <a:extLst>
              <a:ext uri="{FF2B5EF4-FFF2-40B4-BE49-F238E27FC236}">
                <a16:creationId xmlns:a16="http://schemas.microsoft.com/office/drawing/2014/main" id="{6F38CBB3-BA2D-622E-D945-D8112A1E5D47}"/>
              </a:ext>
            </a:extLst>
          </p:cNvPr>
          <p:cNvSpPr>
            <a:spLocks noGrp="1"/>
          </p:cNvSpPr>
          <p:nvPr>
            <p:ph type="dt" sz="half" idx="10"/>
          </p:nvPr>
        </p:nvSpPr>
        <p:spPr>
          <a:xfrm>
            <a:off x="222933" y="6540141"/>
            <a:ext cx="2743200" cy="206375"/>
          </a:xfrm>
        </p:spPr>
        <p:txBody>
          <a:bodyPr/>
          <a:lstStyle>
            <a:lvl1pPr>
              <a:defRPr sz="1000" b="0" i="0">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r>
              <a:rPr lang="en-US" altLang="ja-JP"/>
              <a:t>© CONE Inc.</a:t>
            </a:r>
            <a:endParaRPr lang="ja-JP" altLang="en-US"/>
          </a:p>
        </p:txBody>
      </p:sp>
      <p:pic>
        <p:nvPicPr>
          <p:cNvPr id="5" name="図 4">
            <a:extLst>
              <a:ext uri="{FF2B5EF4-FFF2-40B4-BE49-F238E27FC236}">
                <a16:creationId xmlns:a16="http://schemas.microsoft.com/office/drawing/2014/main" id="{FD327FA7-E6AF-62A5-76C3-CFCC6AE6CF06}"/>
              </a:ext>
            </a:extLst>
          </p:cNvPr>
          <p:cNvPicPr>
            <a:picLocks noChangeAspect="1"/>
          </p:cNvPicPr>
          <p:nvPr userDrawn="1"/>
        </p:nvPicPr>
        <p:blipFill rotWithShape="1">
          <a:blip r:embed="rId3"/>
          <a:srcRect l="23042" t="2605"/>
          <a:stretch/>
        </p:blipFill>
        <p:spPr>
          <a:xfrm>
            <a:off x="0" y="0"/>
            <a:ext cx="445407" cy="1614890"/>
          </a:xfrm>
          <a:prstGeom prst="rect">
            <a:avLst/>
          </a:prstGeom>
        </p:spPr>
      </p:pic>
      <p:sp>
        <p:nvSpPr>
          <p:cNvPr id="6" name="スライド番号プレースホルダー 5">
            <a:extLst>
              <a:ext uri="{FF2B5EF4-FFF2-40B4-BE49-F238E27FC236}">
                <a16:creationId xmlns:a16="http://schemas.microsoft.com/office/drawing/2014/main" id="{CE0B4DF0-D49A-7846-81E5-78AA0BD8F67E}"/>
              </a:ext>
            </a:extLst>
          </p:cNvPr>
          <p:cNvSpPr>
            <a:spLocks noGrp="1"/>
          </p:cNvSpPr>
          <p:nvPr>
            <p:ph type="sldNum" sz="quarter" idx="12"/>
          </p:nvPr>
        </p:nvSpPr>
        <p:spPr>
          <a:xfrm>
            <a:off x="9225867" y="6540141"/>
            <a:ext cx="2743200" cy="206375"/>
          </a:xfrm>
        </p:spPr>
        <p:txBody>
          <a:bodyPr/>
          <a:lstStyle>
            <a:lvl1pPr>
              <a:defRPr sz="1000" b="0" i="0">
                <a:solidFill>
                  <a:schemeClr val="bg1"/>
                </a:solidFill>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fld id="{7BA3E262-4950-E744-A96C-4DBE0D9E9EC1}" type="slidenum">
              <a:rPr lang="ja-JP" altLang="en-US" smtClean="0"/>
              <a:pPr/>
              <a:t>‹#›</a:t>
            </a:fld>
            <a:endParaRPr lang="ja-JP" altLang="en-US"/>
          </a:p>
        </p:txBody>
      </p:sp>
      <p:pic>
        <p:nvPicPr>
          <p:cNvPr id="12" name="図 11">
            <a:extLst>
              <a:ext uri="{FF2B5EF4-FFF2-40B4-BE49-F238E27FC236}">
                <a16:creationId xmlns:a16="http://schemas.microsoft.com/office/drawing/2014/main" id="{B7102B3D-F10A-2B49-C882-43BA03D9D6E1}"/>
              </a:ext>
            </a:extLst>
          </p:cNvPr>
          <p:cNvPicPr>
            <a:picLocks noChangeAspect="1"/>
          </p:cNvPicPr>
          <p:nvPr userDrawn="1"/>
        </p:nvPicPr>
        <p:blipFill>
          <a:blip r:embed="rId4"/>
          <a:stretch>
            <a:fillRect/>
          </a:stretch>
        </p:blipFill>
        <p:spPr>
          <a:xfrm>
            <a:off x="10830600" y="312308"/>
            <a:ext cx="1036325" cy="344585"/>
          </a:xfrm>
          <a:prstGeom prst="rect">
            <a:avLst/>
          </a:prstGeom>
        </p:spPr>
      </p:pic>
    </p:spTree>
    <p:extLst>
      <p:ext uri="{BB962C8B-B14F-4D97-AF65-F5344CB8AC3E}">
        <p14:creationId xmlns:p14="http://schemas.microsoft.com/office/powerpoint/2010/main" val="1215232295"/>
      </p:ext>
    </p:extLst>
  </p:cSld>
  <p:clrMapOvr>
    <a:masterClrMapping/>
  </p:clrMapOvr>
  <p:extLst>
    <p:ext uri="{DCECCB84-F9BA-43D5-87BE-67443E8EF086}">
      <p15:sldGuideLst xmlns:p15="http://schemas.microsoft.com/office/powerpoint/2012/main">
        <p15:guide id="1" orient="horz" pos="663">
          <p15:clr>
            <a:srgbClr val="FBAE40"/>
          </p15:clr>
        </p15:guide>
        <p15:guide id="2" pos="483">
          <p15:clr>
            <a:srgbClr val="FBAE40"/>
          </p15:clr>
        </p15:guide>
        <p15:guide id="3" pos="7197">
          <p15:clr>
            <a:srgbClr val="FBAE40"/>
          </p15:clr>
        </p15:guide>
        <p15:guide id="5" orient="horz" pos="3974">
          <p15:clr>
            <a:srgbClr val="FBAE40"/>
          </p15:clr>
        </p15:guide>
        <p15:guide id="6" orient="horz" pos="352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タイトルとコンテンツ">
    <p:bg>
      <p:bgPr>
        <a:solidFill>
          <a:srgbClr val="3996F1"/>
        </a:solidFill>
        <a:effectLst/>
      </p:bgPr>
    </p:bg>
    <p:spTree>
      <p:nvGrpSpPr>
        <p:cNvPr id="1" name=""/>
        <p:cNvGrpSpPr/>
        <p:nvPr/>
      </p:nvGrpSpPr>
      <p:grpSpPr>
        <a:xfrm>
          <a:off x="0" y="0"/>
          <a:ext cx="0" cy="0"/>
          <a:chOff x="0" y="0"/>
          <a:chExt cx="0" cy="0"/>
        </a:xfrm>
      </p:grpSpPr>
      <p:pic>
        <p:nvPicPr>
          <p:cNvPr id="8" name="グラフィックス 7">
            <a:extLst>
              <a:ext uri="{FF2B5EF4-FFF2-40B4-BE49-F238E27FC236}">
                <a16:creationId xmlns:a16="http://schemas.microsoft.com/office/drawing/2014/main" id="{38C2A1D9-22E6-F326-E669-7FBD750A0A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15488" y="309191"/>
            <a:ext cx="783598" cy="253517"/>
          </a:xfrm>
          <a:prstGeom prst="rect">
            <a:avLst/>
          </a:prstGeom>
        </p:spPr>
      </p:pic>
      <p:pic>
        <p:nvPicPr>
          <p:cNvPr id="9" name="図 8" descr="図形 が含まれている画像&#10;&#10;自動的に生成された説明">
            <a:extLst>
              <a:ext uri="{FF2B5EF4-FFF2-40B4-BE49-F238E27FC236}">
                <a16:creationId xmlns:a16="http://schemas.microsoft.com/office/drawing/2014/main" id="{34796A6C-89BB-39EE-4005-873EBFAF487D}"/>
              </a:ext>
            </a:extLst>
          </p:cNvPr>
          <p:cNvPicPr>
            <a:picLocks noChangeAspect="1"/>
          </p:cNvPicPr>
          <p:nvPr userDrawn="1"/>
        </p:nvPicPr>
        <p:blipFill>
          <a:blip r:embed="rId4"/>
          <a:stretch>
            <a:fillRect/>
          </a:stretch>
        </p:blipFill>
        <p:spPr>
          <a:xfrm>
            <a:off x="3634248" y="0"/>
            <a:ext cx="8572500" cy="6858000"/>
          </a:xfrm>
          <a:prstGeom prst="rect">
            <a:avLst/>
          </a:prstGeom>
        </p:spPr>
      </p:pic>
      <p:sp>
        <p:nvSpPr>
          <p:cNvPr id="4" name="日付プレースホルダー 3">
            <a:extLst>
              <a:ext uri="{FF2B5EF4-FFF2-40B4-BE49-F238E27FC236}">
                <a16:creationId xmlns:a16="http://schemas.microsoft.com/office/drawing/2014/main" id="{6F38CBB3-BA2D-622E-D945-D8112A1E5D47}"/>
              </a:ext>
            </a:extLst>
          </p:cNvPr>
          <p:cNvSpPr>
            <a:spLocks noGrp="1"/>
          </p:cNvSpPr>
          <p:nvPr>
            <p:ph type="dt" sz="half" idx="10"/>
          </p:nvPr>
        </p:nvSpPr>
        <p:spPr>
          <a:xfrm>
            <a:off x="222933" y="6540141"/>
            <a:ext cx="2743200" cy="206375"/>
          </a:xfrm>
        </p:spPr>
        <p:txBody>
          <a:bodyPr/>
          <a:lstStyle>
            <a:lvl1pPr>
              <a:defRPr sz="1000" b="0" i="0">
                <a:solidFill>
                  <a:schemeClr val="bg1"/>
                </a:solidFill>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r>
              <a:rPr lang="en-US" altLang="ja-JP"/>
              <a:t>© CONE Inc.</a:t>
            </a:r>
            <a:endParaRPr lang="ja-JP" altLang="en-US"/>
          </a:p>
        </p:txBody>
      </p:sp>
      <p:sp>
        <p:nvSpPr>
          <p:cNvPr id="6" name="スライド番号プレースホルダー 5">
            <a:extLst>
              <a:ext uri="{FF2B5EF4-FFF2-40B4-BE49-F238E27FC236}">
                <a16:creationId xmlns:a16="http://schemas.microsoft.com/office/drawing/2014/main" id="{CE0B4DF0-D49A-7846-81E5-78AA0BD8F67E}"/>
              </a:ext>
            </a:extLst>
          </p:cNvPr>
          <p:cNvSpPr>
            <a:spLocks noGrp="1"/>
          </p:cNvSpPr>
          <p:nvPr>
            <p:ph type="sldNum" sz="quarter" idx="12"/>
          </p:nvPr>
        </p:nvSpPr>
        <p:spPr>
          <a:xfrm>
            <a:off x="9225867" y="6540141"/>
            <a:ext cx="2743200" cy="206375"/>
          </a:xfrm>
        </p:spPr>
        <p:txBody>
          <a:bodyPr/>
          <a:lstStyle>
            <a:lvl1pPr>
              <a:defRPr sz="1000" b="0" i="0">
                <a:solidFill>
                  <a:schemeClr val="bg1"/>
                </a:solidFill>
                <a:latin typeface="Corporate Logo ver2 Medium" panose="02000600000000000000" pitchFamily="2" charset="-128"/>
                <a:ea typeface="Corporate Logo ver2 Medium" panose="02000600000000000000" pitchFamily="2" charset="-128"/>
                <a:cs typeface="Futura Medium" panose="020B0602020204020303" pitchFamily="34" charset="-79"/>
              </a:defRPr>
            </a:lvl1pPr>
          </a:lstStyle>
          <a:p>
            <a:fld id="{7BA3E262-4950-E744-A96C-4DBE0D9E9EC1}" type="slidenum">
              <a:rPr lang="ja-JP" altLang="en-US" smtClean="0"/>
              <a:pPr/>
              <a:t>‹#›</a:t>
            </a:fld>
            <a:endParaRPr lang="ja-JP" altLang="en-US"/>
          </a:p>
        </p:txBody>
      </p:sp>
    </p:spTree>
    <p:extLst>
      <p:ext uri="{BB962C8B-B14F-4D97-AF65-F5344CB8AC3E}">
        <p14:creationId xmlns:p14="http://schemas.microsoft.com/office/powerpoint/2010/main" val="414413531"/>
      </p:ext>
    </p:extLst>
  </p:cSld>
  <p:clrMapOvr>
    <a:masterClrMapping/>
  </p:clrMapOvr>
  <p:extLst>
    <p:ext uri="{DCECCB84-F9BA-43D5-87BE-67443E8EF086}">
      <p15:sldGuideLst xmlns:p15="http://schemas.microsoft.com/office/powerpoint/2012/main">
        <p15:guide id="1" orient="horz" pos="663">
          <p15:clr>
            <a:srgbClr val="FBAE40"/>
          </p15:clr>
        </p15:guide>
        <p15:guide id="2" pos="483">
          <p15:clr>
            <a:srgbClr val="FBAE40"/>
          </p15:clr>
        </p15:guide>
        <p15:guide id="3" pos="7197">
          <p15:clr>
            <a:srgbClr val="FBAE40"/>
          </p15:clr>
        </p15:guide>
        <p15:guide id="5" orient="horz" pos="3974">
          <p15:clr>
            <a:srgbClr val="FBAE40"/>
          </p15:clr>
        </p15:guide>
        <p15:guide id="6" orient="horz" pos="352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7C4124F-9024-40F1-E33E-B4A5F36B54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3B86ED8-2C6D-7CFD-F110-1FC70344AC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1397C14-B5CF-E80D-D79F-9DF0AF3AB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 CONE Inc.</a:t>
            </a:r>
            <a:endParaRPr kumimoji="1" lang="ja-JP" altLang="en-US"/>
          </a:p>
        </p:txBody>
      </p:sp>
      <p:sp>
        <p:nvSpPr>
          <p:cNvPr id="5" name="フッター プレースホルダー 4">
            <a:extLst>
              <a:ext uri="{FF2B5EF4-FFF2-40B4-BE49-F238E27FC236}">
                <a16:creationId xmlns:a16="http://schemas.microsoft.com/office/drawing/2014/main" id="{653278B5-E432-F1B0-955D-4314C5E1C3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2F74EA6-7A3A-0484-037D-0DF4162AC5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3E262-4950-E744-A96C-4DBE0D9E9EC1}" type="slidenum">
              <a:rPr kumimoji="1" lang="ja-JP" altLang="en-US" smtClean="0"/>
              <a:t>‹#›</a:t>
            </a:fld>
            <a:endParaRPr kumimoji="1" lang="ja-JP" altLang="en-US"/>
          </a:p>
        </p:txBody>
      </p:sp>
    </p:spTree>
    <p:extLst>
      <p:ext uri="{BB962C8B-B14F-4D97-AF65-F5344CB8AC3E}">
        <p14:creationId xmlns:p14="http://schemas.microsoft.com/office/powerpoint/2010/main" val="563488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57" r:id="rId5"/>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グラフィックス 7">
            <a:extLst>
              <a:ext uri="{FF2B5EF4-FFF2-40B4-BE49-F238E27FC236}">
                <a16:creationId xmlns:a16="http://schemas.microsoft.com/office/drawing/2014/main" id="{5E3696CB-16C6-DA81-433A-E598545BCC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7072" y="2308091"/>
            <a:ext cx="5211621" cy="3046229"/>
          </a:xfrm>
          <a:prstGeom prst="rect">
            <a:avLst/>
          </a:prstGeom>
        </p:spPr>
      </p:pic>
      <p:grpSp>
        <p:nvGrpSpPr>
          <p:cNvPr id="11" name="グループ化 10">
            <a:extLst>
              <a:ext uri="{FF2B5EF4-FFF2-40B4-BE49-F238E27FC236}">
                <a16:creationId xmlns:a16="http://schemas.microsoft.com/office/drawing/2014/main" id="{E80AA5CE-CBEA-A395-C972-DF7122D36CC3}"/>
              </a:ext>
            </a:extLst>
          </p:cNvPr>
          <p:cNvGrpSpPr/>
          <p:nvPr/>
        </p:nvGrpSpPr>
        <p:grpSpPr>
          <a:xfrm>
            <a:off x="602923" y="1989400"/>
            <a:ext cx="6004065" cy="2893489"/>
            <a:chOff x="602923" y="2557384"/>
            <a:chExt cx="6004065" cy="2893489"/>
          </a:xfrm>
        </p:grpSpPr>
        <p:pic>
          <p:nvPicPr>
            <p:cNvPr id="6" name="図 5">
              <a:extLst>
                <a:ext uri="{FF2B5EF4-FFF2-40B4-BE49-F238E27FC236}">
                  <a16:creationId xmlns:a16="http://schemas.microsoft.com/office/drawing/2014/main" id="{419E974A-FABC-E764-5423-446392560DB6}"/>
                </a:ext>
              </a:extLst>
            </p:cNvPr>
            <p:cNvPicPr>
              <a:picLocks noChangeAspect="1"/>
            </p:cNvPicPr>
            <p:nvPr/>
          </p:nvPicPr>
          <p:blipFill>
            <a:blip r:embed="rId4"/>
            <a:stretch>
              <a:fillRect/>
            </a:stretch>
          </p:blipFill>
          <p:spPr>
            <a:xfrm>
              <a:off x="729533" y="2557384"/>
              <a:ext cx="1454868" cy="483752"/>
            </a:xfrm>
            <a:prstGeom prst="rect">
              <a:avLst/>
            </a:prstGeom>
          </p:spPr>
        </p:pic>
        <p:sp>
          <p:nvSpPr>
            <p:cNvPr id="10" name="角丸四角形 9">
              <a:extLst>
                <a:ext uri="{FF2B5EF4-FFF2-40B4-BE49-F238E27FC236}">
                  <a16:creationId xmlns:a16="http://schemas.microsoft.com/office/drawing/2014/main" id="{A88DF07F-3364-3CA5-CA76-37125A957C65}"/>
                </a:ext>
              </a:extLst>
            </p:cNvPr>
            <p:cNvSpPr/>
            <p:nvPr/>
          </p:nvSpPr>
          <p:spPr>
            <a:xfrm>
              <a:off x="602923" y="3529139"/>
              <a:ext cx="6004065" cy="123951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spcBef>
                  <a:spcPts val="1200"/>
                </a:spcBef>
              </a:pPr>
              <a:r>
                <a:rPr kumimoji="1" lang="ja-JP" altLang="en-US" sz="3200" b="1" spc="6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バナー作成クラウド</a:t>
              </a:r>
              <a:r>
                <a:rPr kumimoji="1" lang="en-US" altLang="ja-JP" sz="32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『d-base</a:t>
              </a:r>
              <a:r>
                <a:rPr kumimoji="1" lang="en-US" altLang="ja-JP" sz="28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a:t>
              </a:r>
            </a:p>
            <a:p>
              <a:pPr>
                <a:spcBef>
                  <a:spcPts val="1200"/>
                </a:spcBef>
              </a:pPr>
              <a:r>
                <a:rPr lang="en-US" altLang="ja-JP" sz="2000" b="1" spc="300" dirty="0" err="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LightningTalks</a:t>
              </a:r>
              <a:r>
                <a:rPr lang="en-US" altLang="ja-JP" sz="20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 2022.05.27</a:t>
              </a:r>
              <a:endParaRPr kumimoji="1" lang="ja-JP" altLang="en-US" sz="20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p:txBody>
        </p:sp>
        <p:sp>
          <p:nvSpPr>
            <p:cNvPr id="12" name="角丸四角形 11">
              <a:extLst>
                <a:ext uri="{FF2B5EF4-FFF2-40B4-BE49-F238E27FC236}">
                  <a16:creationId xmlns:a16="http://schemas.microsoft.com/office/drawing/2014/main" id="{0F386E4A-326E-793C-E2FF-EB0B9E227839}"/>
                </a:ext>
              </a:extLst>
            </p:cNvPr>
            <p:cNvSpPr/>
            <p:nvPr/>
          </p:nvSpPr>
          <p:spPr>
            <a:xfrm>
              <a:off x="602923" y="5039973"/>
              <a:ext cx="2590333" cy="410900"/>
            </a:xfrm>
            <a:prstGeom prst="roundRect">
              <a:avLst>
                <a:gd name="adj" fmla="val 50000"/>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spcBef>
                  <a:spcPts val="1200"/>
                </a:spcBef>
              </a:pPr>
              <a:r>
                <a:rPr lang="en-US" altLang="ja-JP" sz="1600" b="1" spc="300" dirty="0">
                  <a:solidFill>
                    <a:schemeClr val="bg1"/>
                  </a:solidFill>
                  <a:latin typeface="Corporate Logo ver2 Bold" panose="02000600000000000000" pitchFamily="2" charset="-128"/>
                  <a:ea typeface="Corporate Logo ver2 Bold" panose="02000600000000000000" pitchFamily="2" charset="-128"/>
                  <a:cs typeface="FUTURA MEDIUM" panose="020B0602020204020303" pitchFamily="34" charset="-79"/>
                </a:rPr>
                <a:t>12</a:t>
              </a:r>
              <a:r>
                <a:rPr lang="ja-JP" altLang="en-US" sz="1600" b="1" spc="300">
                  <a:solidFill>
                    <a:schemeClr val="bg1"/>
                  </a:solidFill>
                  <a:latin typeface="Corporate Logo ver2 Bold" panose="02000600000000000000" pitchFamily="2" charset="-128"/>
                  <a:ea typeface="Corporate Logo ver2 Bold" panose="02000600000000000000" pitchFamily="2" charset="-128"/>
                  <a:cs typeface="FUTURA MEDIUM" panose="020B0602020204020303" pitchFamily="34" charset="-79"/>
                </a:rPr>
                <a:t>期生 佐々野力</a:t>
              </a:r>
              <a:endParaRPr kumimoji="1" lang="ja-JP" altLang="en-US" sz="1400" b="1" spc="300">
                <a:solidFill>
                  <a:schemeClr val="bg1"/>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p:txBody>
        </p:sp>
      </p:grpSp>
    </p:spTree>
    <p:extLst>
      <p:ext uri="{BB962C8B-B14F-4D97-AF65-F5344CB8AC3E}">
        <p14:creationId xmlns:p14="http://schemas.microsoft.com/office/powerpoint/2010/main" val="1060390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D689EB-B011-4E98-A8F0-FDE9AB62E585}"/>
              </a:ext>
            </a:extLst>
          </p:cNvPr>
          <p:cNvSpPr>
            <a:spLocks noGrp="1"/>
          </p:cNvSpPr>
          <p:nvPr>
            <p:ph type="title"/>
          </p:nvPr>
        </p:nvSpPr>
        <p:spPr/>
        <p:txBody>
          <a:bodyPr/>
          <a:lstStyle/>
          <a:p>
            <a:r>
              <a:rPr kumimoji="1" lang="ja-JP" altLang="en-US"/>
              <a:t>開発に至った背景</a:t>
            </a:r>
          </a:p>
        </p:txBody>
      </p:sp>
      <p:sp>
        <p:nvSpPr>
          <p:cNvPr id="3" name="日付プレースホルダー 2">
            <a:extLst>
              <a:ext uri="{FF2B5EF4-FFF2-40B4-BE49-F238E27FC236}">
                <a16:creationId xmlns:a16="http://schemas.microsoft.com/office/drawing/2014/main" id="{B62BACD7-C74D-4249-4E49-E94D3B271E39}"/>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5F91EA7D-10FD-79E9-5F1E-C0E3D540303E}"/>
              </a:ext>
            </a:extLst>
          </p:cNvPr>
          <p:cNvSpPr>
            <a:spLocks noGrp="1"/>
          </p:cNvSpPr>
          <p:nvPr>
            <p:ph type="sldNum" sz="quarter" idx="12"/>
          </p:nvPr>
        </p:nvSpPr>
        <p:spPr/>
        <p:txBody>
          <a:bodyPr/>
          <a:lstStyle/>
          <a:p>
            <a:fld id="{7BA3E262-4950-E744-A96C-4DBE0D9E9EC1}" type="slidenum">
              <a:rPr lang="ja-JP" altLang="en-US" smtClean="0"/>
              <a:pPr/>
              <a:t>10</a:t>
            </a:fld>
            <a:endParaRPr lang="ja-JP" altLang="en-US"/>
          </a:p>
        </p:txBody>
      </p:sp>
      <p:graphicFrame>
        <p:nvGraphicFramePr>
          <p:cNvPr id="5" name="グラフ 4">
            <a:extLst>
              <a:ext uri="{FF2B5EF4-FFF2-40B4-BE49-F238E27FC236}">
                <a16:creationId xmlns:a16="http://schemas.microsoft.com/office/drawing/2014/main" id="{C6795EA8-BB58-80D4-43F2-B642E11E5500}"/>
              </a:ext>
            </a:extLst>
          </p:cNvPr>
          <p:cNvGraphicFramePr>
            <a:graphicFrameLocks/>
          </p:cNvGraphicFramePr>
          <p:nvPr>
            <p:extLst>
              <p:ext uri="{D42A27DB-BD31-4B8C-83A1-F6EECF244321}">
                <p14:modId xmlns:p14="http://schemas.microsoft.com/office/powerpoint/2010/main" val="727680259"/>
              </p:ext>
            </p:extLst>
          </p:nvPr>
        </p:nvGraphicFramePr>
        <p:xfrm>
          <a:off x="1417934" y="2120835"/>
          <a:ext cx="3635375" cy="3306278"/>
        </p:xfrm>
        <a:graphic>
          <a:graphicData uri="http://schemas.openxmlformats.org/drawingml/2006/chart">
            <c:chart xmlns:c="http://schemas.openxmlformats.org/drawingml/2006/chart" xmlns:r="http://schemas.openxmlformats.org/officeDocument/2006/relationships" r:id="rId2"/>
          </a:graphicData>
        </a:graphic>
      </p:graphicFrame>
      <p:sp>
        <p:nvSpPr>
          <p:cNvPr id="7" name="角丸四角形 6">
            <a:extLst>
              <a:ext uri="{FF2B5EF4-FFF2-40B4-BE49-F238E27FC236}">
                <a16:creationId xmlns:a16="http://schemas.microsoft.com/office/drawing/2014/main" id="{7511689F-4BF0-C9AC-0C48-885D8C177A13}"/>
              </a:ext>
            </a:extLst>
          </p:cNvPr>
          <p:cNvSpPr/>
          <p:nvPr/>
        </p:nvSpPr>
        <p:spPr>
          <a:xfrm>
            <a:off x="766763" y="1067172"/>
            <a:ext cx="5097008" cy="38512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0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クリエイティブに不満を感じていますか？</a:t>
            </a:r>
          </a:p>
        </p:txBody>
      </p:sp>
      <p:sp>
        <p:nvSpPr>
          <p:cNvPr id="9" name="角丸四角形 8">
            <a:extLst>
              <a:ext uri="{FF2B5EF4-FFF2-40B4-BE49-F238E27FC236}">
                <a16:creationId xmlns:a16="http://schemas.microsoft.com/office/drawing/2014/main" id="{94EB7E44-6E60-7C71-C295-DB28F61AD85D}"/>
              </a:ext>
            </a:extLst>
          </p:cNvPr>
          <p:cNvSpPr/>
          <p:nvPr/>
        </p:nvSpPr>
        <p:spPr>
          <a:xfrm>
            <a:off x="3235622" y="2619276"/>
            <a:ext cx="1286044" cy="54225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bg1"/>
                </a:solidFill>
                <a:latin typeface="Corporate Logo ver2 Bold" panose="02000600000000000000" pitchFamily="2" charset="-128"/>
                <a:ea typeface="Corporate Logo ver2 Bold" panose="02000600000000000000" pitchFamily="2" charset="-128"/>
              </a:rPr>
              <a:t>15.8</a:t>
            </a:r>
            <a:r>
              <a:rPr lang="en-US" altLang="ja-JP" sz="16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2000" b="1">
              <a:solidFill>
                <a:schemeClr val="bg1"/>
              </a:solidFill>
              <a:latin typeface="Corporate Logo ver2 Bold" panose="02000600000000000000" pitchFamily="2" charset="-128"/>
              <a:ea typeface="Corporate Logo ver2 Bold" panose="02000600000000000000" pitchFamily="2" charset="-128"/>
            </a:endParaRPr>
          </a:p>
        </p:txBody>
      </p:sp>
      <p:sp>
        <p:nvSpPr>
          <p:cNvPr id="11" name="角丸四角形 10">
            <a:extLst>
              <a:ext uri="{FF2B5EF4-FFF2-40B4-BE49-F238E27FC236}">
                <a16:creationId xmlns:a16="http://schemas.microsoft.com/office/drawing/2014/main" id="{1A2D72C8-9D6D-A92B-4C4B-6DC17592022F}"/>
              </a:ext>
            </a:extLst>
          </p:cNvPr>
          <p:cNvSpPr/>
          <p:nvPr/>
        </p:nvSpPr>
        <p:spPr>
          <a:xfrm>
            <a:off x="2966133" y="4271907"/>
            <a:ext cx="1286044" cy="54225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200" b="1" dirty="0">
                <a:solidFill>
                  <a:schemeClr val="bg1"/>
                </a:solidFill>
                <a:latin typeface="Corporate Logo ver2 Bold" panose="02000600000000000000" pitchFamily="2" charset="-128"/>
                <a:ea typeface="Corporate Logo ver2 Bold" panose="02000600000000000000" pitchFamily="2" charset="-128"/>
              </a:rPr>
              <a:t>55.5</a:t>
            </a:r>
            <a:r>
              <a:rPr lang="en-US" altLang="ja-JP" sz="24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3200" b="1">
              <a:solidFill>
                <a:schemeClr val="bg1"/>
              </a:solidFill>
              <a:latin typeface="Corporate Logo ver2 Bold" panose="02000600000000000000" pitchFamily="2" charset="-128"/>
              <a:ea typeface="Corporate Logo ver2 Bold" panose="02000600000000000000" pitchFamily="2" charset="-128"/>
            </a:endParaRPr>
          </a:p>
        </p:txBody>
      </p:sp>
      <p:sp>
        <p:nvSpPr>
          <p:cNvPr id="12" name="角丸四角形 11">
            <a:extLst>
              <a:ext uri="{FF2B5EF4-FFF2-40B4-BE49-F238E27FC236}">
                <a16:creationId xmlns:a16="http://schemas.microsoft.com/office/drawing/2014/main" id="{7C45DD3B-9774-3E35-32E6-496CDFB02B2C}"/>
              </a:ext>
            </a:extLst>
          </p:cNvPr>
          <p:cNvSpPr/>
          <p:nvPr/>
        </p:nvSpPr>
        <p:spPr>
          <a:xfrm>
            <a:off x="1753331" y="3187167"/>
            <a:ext cx="1286044" cy="54225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bg1"/>
                </a:solidFill>
                <a:latin typeface="Corporate Logo ver2 Bold" panose="02000600000000000000" pitchFamily="2" charset="-128"/>
                <a:ea typeface="Corporate Logo ver2 Bold" panose="02000600000000000000" pitchFamily="2" charset="-128"/>
              </a:rPr>
              <a:t>21.7</a:t>
            </a:r>
            <a:r>
              <a:rPr lang="en-US" altLang="ja-JP" sz="16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2000" b="1">
              <a:solidFill>
                <a:schemeClr val="bg1"/>
              </a:solidFill>
              <a:latin typeface="Corporate Logo ver2 Bold" panose="02000600000000000000" pitchFamily="2" charset="-128"/>
              <a:ea typeface="Corporate Logo ver2 Bold" panose="02000600000000000000" pitchFamily="2" charset="-128"/>
            </a:endParaRPr>
          </a:p>
        </p:txBody>
      </p:sp>
      <p:sp>
        <p:nvSpPr>
          <p:cNvPr id="13" name="角丸四角形 12">
            <a:extLst>
              <a:ext uri="{FF2B5EF4-FFF2-40B4-BE49-F238E27FC236}">
                <a16:creationId xmlns:a16="http://schemas.microsoft.com/office/drawing/2014/main" id="{72F23727-8202-A858-536F-BA353E84671C}"/>
              </a:ext>
            </a:extLst>
          </p:cNvPr>
          <p:cNvSpPr/>
          <p:nvPr/>
        </p:nvSpPr>
        <p:spPr>
          <a:xfrm>
            <a:off x="2330328" y="2279050"/>
            <a:ext cx="1286044" cy="492746"/>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1600" b="1" dirty="0">
                <a:solidFill>
                  <a:schemeClr val="bg1"/>
                </a:solidFill>
                <a:latin typeface="Corporate Logo ver2 Bold" panose="02000600000000000000" pitchFamily="2" charset="-128"/>
                <a:ea typeface="Corporate Logo ver2 Bold" panose="02000600000000000000" pitchFamily="2" charset="-128"/>
              </a:rPr>
              <a:t>7.0</a:t>
            </a:r>
            <a:r>
              <a:rPr lang="en-US" altLang="ja-JP" sz="11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1400" b="1">
              <a:solidFill>
                <a:schemeClr val="bg1"/>
              </a:solidFill>
              <a:latin typeface="Corporate Logo ver2 Bold" panose="02000600000000000000" pitchFamily="2" charset="-128"/>
              <a:ea typeface="Corporate Logo ver2 Bold" panose="02000600000000000000" pitchFamily="2" charset="-128"/>
            </a:endParaRPr>
          </a:p>
        </p:txBody>
      </p:sp>
      <p:sp>
        <p:nvSpPr>
          <p:cNvPr id="14" name="角丸四角形 13">
            <a:extLst>
              <a:ext uri="{FF2B5EF4-FFF2-40B4-BE49-F238E27FC236}">
                <a16:creationId xmlns:a16="http://schemas.microsoft.com/office/drawing/2014/main" id="{72DD46AB-42F8-D075-91CF-42FB4CB33486}"/>
              </a:ext>
            </a:extLst>
          </p:cNvPr>
          <p:cNvSpPr/>
          <p:nvPr/>
        </p:nvSpPr>
        <p:spPr>
          <a:xfrm>
            <a:off x="766763" y="5188826"/>
            <a:ext cx="1728557" cy="344595"/>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000" b="1">
                <a:solidFill>
                  <a:srgbClr val="211FD3"/>
                </a:solidFill>
                <a:latin typeface="Corporate Logo ver2 Bold" panose="02000600000000000000" pitchFamily="2" charset="-128"/>
                <a:ea typeface="Corporate Logo ver2 Bold" panose="02000600000000000000" pitchFamily="2" charset="-128"/>
              </a:rPr>
              <a:t>やや感じている</a:t>
            </a:r>
            <a:endParaRPr lang="ja-JP" altLang="en-US" b="1">
              <a:solidFill>
                <a:srgbClr val="211FD3"/>
              </a:solidFill>
              <a:latin typeface="Corporate Logo ver2 Bold" panose="02000600000000000000" pitchFamily="2" charset="-128"/>
              <a:ea typeface="Corporate Logo ver2 Bold" panose="02000600000000000000" pitchFamily="2" charset="-128"/>
            </a:endParaRPr>
          </a:p>
        </p:txBody>
      </p:sp>
      <p:cxnSp>
        <p:nvCxnSpPr>
          <p:cNvPr id="15" name="直線コネクタ 14">
            <a:extLst>
              <a:ext uri="{FF2B5EF4-FFF2-40B4-BE49-F238E27FC236}">
                <a16:creationId xmlns:a16="http://schemas.microsoft.com/office/drawing/2014/main" id="{9A8A7A3F-F2D3-DB54-4996-B17ABF292BE6}"/>
              </a:ext>
            </a:extLst>
          </p:cNvPr>
          <p:cNvCxnSpPr>
            <a:cxnSpLocks/>
          </p:cNvCxnSpPr>
          <p:nvPr/>
        </p:nvCxnSpPr>
        <p:spPr>
          <a:xfrm>
            <a:off x="3883409" y="2148685"/>
            <a:ext cx="1730543" cy="0"/>
          </a:xfrm>
          <a:prstGeom prst="line">
            <a:avLst/>
          </a:prstGeom>
          <a:ln w="12700" cap="rnd">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0FB6734-1A4D-7698-8A6E-0F2F9F93BCD0}"/>
              </a:ext>
            </a:extLst>
          </p:cNvPr>
          <p:cNvCxnSpPr>
            <a:cxnSpLocks/>
          </p:cNvCxnSpPr>
          <p:nvPr/>
        </p:nvCxnSpPr>
        <p:spPr>
          <a:xfrm flipV="1">
            <a:off x="3767897" y="2148685"/>
            <a:ext cx="115512" cy="130365"/>
          </a:xfrm>
          <a:prstGeom prst="line">
            <a:avLst/>
          </a:prstGeom>
          <a:ln w="12700" cap="rnd">
            <a:solidFill>
              <a:srgbClr val="211FD3"/>
            </a:solidFill>
            <a:headEnd type="oval"/>
          </a:ln>
        </p:spPr>
        <p:style>
          <a:lnRef idx="1">
            <a:schemeClr val="accent1"/>
          </a:lnRef>
          <a:fillRef idx="0">
            <a:schemeClr val="accent1"/>
          </a:fillRef>
          <a:effectRef idx="0">
            <a:schemeClr val="accent1"/>
          </a:effectRef>
          <a:fontRef idx="minor">
            <a:schemeClr val="tx1"/>
          </a:fontRef>
        </p:style>
      </p:cxnSp>
      <p:sp>
        <p:nvSpPr>
          <p:cNvPr id="19" name="角丸四角形 18">
            <a:extLst>
              <a:ext uri="{FF2B5EF4-FFF2-40B4-BE49-F238E27FC236}">
                <a16:creationId xmlns:a16="http://schemas.microsoft.com/office/drawing/2014/main" id="{EBEC2DAE-420D-4EE9-AB40-DBDCD85562BC}"/>
              </a:ext>
            </a:extLst>
          </p:cNvPr>
          <p:cNvSpPr/>
          <p:nvPr/>
        </p:nvSpPr>
        <p:spPr>
          <a:xfrm>
            <a:off x="3882935" y="1741093"/>
            <a:ext cx="1728557" cy="344595"/>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000" b="1">
                <a:solidFill>
                  <a:srgbClr val="211FD3"/>
                </a:solidFill>
                <a:latin typeface="Corporate Logo ver2 Bold" panose="02000600000000000000" pitchFamily="2" charset="-128"/>
                <a:ea typeface="Corporate Logo ver2 Bold" panose="02000600000000000000" pitchFamily="2" charset="-128"/>
              </a:rPr>
              <a:t>かなり感じている</a:t>
            </a:r>
            <a:endParaRPr lang="ja-JP" altLang="en-US" b="1">
              <a:solidFill>
                <a:srgbClr val="211FD3"/>
              </a:solidFill>
              <a:latin typeface="Corporate Logo ver2 Bold" panose="02000600000000000000" pitchFamily="2" charset="-128"/>
              <a:ea typeface="Corporate Logo ver2 Bold" panose="02000600000000000000" pitchFamily="2" charset="-128"/>
            </a:endParaRPr>
          </a:p>
        </p:txBody>
      </p:sp>
      <p:cxnSp>
        <p:nvCxnSpPr>
          <p:cNvPr id="21" name="直線コネクタ 20">
            <a:extLst>
              <a:ext uri="{FF2B5EF4-FFF2-40B4-BE49-F238E27FC236}">
                <a16:creationId xmlns:a16="http://schemas.microsoft.com/office/drawing/2014/main" id="{575ABB91-35E8-5388-D430-58505AEC5CFC}"/>
              </a:ext>
            </a:extLst>
          </p:cNvPr>
          <p:cNvCxnSpPr>
            <a:cxnSpLocks/>
          </p:cNvCxnSpPr>
          <p:nvPr/>
        </p:nvCxnSpPr>
        <p:spPr>
          <a:xfrm flipH="1">
            <a:off x="2495320" y="5326139"/>
            <a:ext cx="253856" cy="263449"/>
          </a:xfrm>
          <a:prstGeom prst="line">
            <a:avLst/>
          </a:prstGeom>
          <a:ln w="12700" cap="rnd">
            <a:solidFill>
              <a:srgbClr val="211FD3"/>
            </a:solidFill>
            <a:headEnd type="oval"/>
          </a:ln>
        </p:spPr>
        <p:style>
          <a:lnRef idx="1">
            <a:schemeClr val="accent1"/>
          </a:lnRef>
          <a:fillRef idx="0">
            <a:schemeClr val="accent1"/>
          </a:fillRef>
          <a:effectRef idx="0">
            <a:schemeClr val="accent1"/>
          </a:effectRef>
          <a:fontRef idx="minor">
            <a:schemeClr val="tx1"/>
          </a:fontRef>
        </p:style>
      </p:cxnSp>
      <p:sp>
        <p:nvSpPr>
          <p:cNvPr id="23" name="角丸四角形 22">
            <a:extLst>
              <a:ext uri="{FF2B5EF4-FFF2-40B4-BE49-F238E27FC236}">
                <a16:creationId xmlns:a16="http://schemas.microsoft.com/office/drawing/2014/main" id="{ABD7772C-3E6D-99D2-BE44-3247F02946E9}"/>
              </a:ext>
            </a:extLst>
          </p:cNvPr>
          <p:cNvSpPr/>
          <p:nvPr/>
        </p:nvSpPr>
        <p:spPr>
          <a:xfrm>
            <a:off x="766764" y="1963594"/>
            <a:ext cx="1197690" cy="521204"/>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1400" b="1">
                <a:solidFill>
                  <a:schemeClr val="tx1">
                    <a:lumMod val="75000"/>
                    <a:lumOff val="25000"/>
                  </a:schemeClr>
                </a:solidFill>
                <a:latin typeface="Corporate Logo ver2 Bold" panose="02000600000000000000" pitchFamily="2" charset="-128"/>
                <a:ea typeface="Corporate Logo ver2 Bold" panose="02000600000000000000" pitchFamily="2" charset="-128"/>
              </a:rPr>
              <a:t>あまり</a:t>
            </a:r>
            <a:br>
              <a:rPr lang="en-US" altLang="ja-JP" sz="1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br>
            <a:r>
              <a:rPr lang="ja-JP" altLang="en-US" sz="1400" b="1">
                <a:solidFill>
                  <a:schemeClr val="tx1">
                    <a:lumMod val="75000"/>
                    <a:lumOff val="25000"/>
                  </a:schemeClr>
                </a:solidFill>
                <a:latin typeface="Corporate Logo ver2 Bold" panose="02000600000000000000" pitchFamily="2" charset="-128"/>
                <a:ea typeface="Corporate Logo ver2 Bold" panose="02000600000000000000" pitchFamily="2" charset="-128"/>
              </a:rPr>
              <a:t>感じていない</a:t>
            </a:r>
            <a:endParaRPr lang="ja-JP" altLang="en-US" sz="12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24" name="直線コネクタ 23">
            <a:extLst>
              <a:ext uri="{FF2B5EF4-FFF2-40B4-BE49-F238E27FC236}">
                <a16:creationId xmlns:a16="http://schemas.microsoft.com/office/drawing/2014/main" id="{7F732F16-4F9B-A648-3A9D-361E5D3EF752}"/>
              </a:ext>
            </a:extLst>
          </p:cNvPr>
          <p:cNvCxnSpPr>
            <a:cxnSpLocks/>
          </p:cNvCxnSpPr>
          <p:nvPr/>
        </p:nvCxnSpPr>
        <p:spPr>
          <a:xfrm>
            <a:off x="768420" y="2535402"/>
            <a:ext cx="1196034" cy="0"/>
          </a:xfrm>
          <a:prstGeom prst="lin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C5433A99-6BE7-E33D-117C-A6B3F2860785}"/>
              </a:ext>
            </a:extLst>
          </p:cNvPr>
          <p:cNvCxnSpPr>
            <a:cxnSpLocks/>
          </p:cNvCxnSpPr>
          <p:nvPr/>
        </p:nvCxnSpPr>
        <p:spPr>
          <a:xfrm flipH="1" flipV="1">
            <a:off x="1964454" y="2533847"/>
            <a:ext cx="115512" cy="130365"/>
          </a:xfrm>
          <a:prstGeom prst="line">
            <a:avLst/>
          </a:prstGeom>
          <a:ln w="12700" cap="rnd">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27" name="角丸四角形 26">
            <a:extLst>
              <a:ext uri="{FF2B5EF4-FFF2-40B4-BE49-F238E27FC236}">
                <a16:creationId xmlns:a16="http://schemas.microsoft.com/office/drawing/2014/main" id="{C6409320-3B9D-BFCA-044D-16F2C4D9C1D4}"/>
              </a:ext>
            </a:extLst>
          </p:cNvPr>
          <p:cNvSpPr/>
          <p:nvPr/>
        </p:nvSpPr>
        <p:spPr>
          <a:xfrm>
            <a:off x="1836841" y="1612665"/>
            <a:ext cx="1398781" cy="388302"/>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a:solidFill>
                  <a:schemeClr val="tx1">
                    <a:lumMod val="75000"/>
                    <a:lumOff val="25000"/>
                  </a:schemeClr>
                </a:solidFill>
                <a:latin typeface="Corporate Logo ver2 Bold" panose="02000600000000000000" pitchFamily="2" charset="-128"/>
                <a:ea typeface="Corporate Logo ver2 Bold" panose="02000600000000000000" pitchFamily="2" charset="-128"/>
              </a:rPr>
              <a:t>全く感じていない</a:t>
            </a:r>
            <a:endParaRPr lang="ja-JP" altLang="en-US" sz="12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28" name="直線コネクタ 27">
            <a:extLst>
              <a:ext uri="{FF2B5EF4-FFF2-40B4-BE49-F238E27FC236}">
                <a16:creationId xmlns:a16="http://schemas.microsoft.com/office/drawing/2014/main" id="{2FC9CA6C-E6D3-E7F2-1EE9-48635B079BF9}"/>
              </a:ext>
            </a:extLst>
          </p:cNvPr>
          <p:cNvCxnSpPr>
            <a:cxnSpLocks/>
          </p:cNvCxnSpPr>
          <p:nvPr/>
        </p:nvCxnSpPr>
        <p:spPr>
          <a:xfrm>
            <a:off x="1900676" y="2000966"/>
            <a:ext cx="1271111" cy="1"/>
          </a:xfrm>
          <a:prstGeom prst="lin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1104C84C-BB9D-4472-8A2A-9250B04D0D68}"/>
              </a:ext>
            </a:extLst>
          </p:cNvPr>
          <p:cNvCxnSpPr>
            <a:cxnSpLocks/>
          </p:cNvCxnSpPr>
          <p:nvPr/>
        </p:nvCxnSpPr>
        <p:spPr>
          <a:xfrm flipV="1">
            <a:off x="2994025" y="2006321"/>
            <a:ext cx="177762" cy="166421"/>
          </a:xfrm>
          <a:prstGeom prst="line">
            <a:avLst/>
          </a:prstGeom>
          <a:ln w="12700" cap="rnd">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35" name="角丸四角形 34">
            <a:extLst>
              <a:ext uri="{FF2B5EF4-FFF2-40B4-BE49-F238E27FC236}">
                <a16:creationId xmlns:a16="http://schemas.microsoft.com/office/drawing/2014/main" id="{BD546BB4-1284-E477-0B55-364B37F0EB5D}"/>
              </a:ext>
            </a:extLst>
          </p:cNvPr>
          <p:cNvSpPr/>
          <p:nvPr/>
        </p:nvSpPr>
        <p:spPr>
          <a:xfrm>
            <a:off x="6118389" y="1067172"/>
            <a:ext cx="5097008" cy="38512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0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どのようなことに不満を感じていますか？</a:t>
            </a:r>
          </a:p>
        </p:txBody>
      </p:sp>
      <p:sp>
        <p:nvSpPr>
          <p:cNvPr id="36" name="角丸四角形 35">
            <a:extLst>
              <a:ext uri="{FF2B5EF4-FFF2-40B4-BE49-F238E27FC236}">
                <a16:creationId xmlns:a16="http://schemas.microsoft.com/office/drawing/2014/main" id="{50A386BE-D3CE-EDDD-EBEE-5B5F7C27D5F3}"/>
              </a:ext>
            </a:extLst>
          </p:cNvPr>
          <p:cNvSpPr/>
          <p:nvPr/>
        </p:nvSpPr>
        <p:spPr>
          <a:xfrm>
            <a:off x="6112801" y="1741094"/>
            <a:ext cx="3539032" cy="805734"/>
          </a:xfrm>
          <a:prstGeom prst="roundRect">
            <a:avLst>
              <a:gd name="adj" fmla="val 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sz="2000" b="1">
                <a:solidFill>
                  <a:schemeClr val="bg1"/>
                </a:solidFill>
                <a:latin typeface="Corporate Logo ver2 Bold" panose="02000600000000000000" pitchFamily="2" charset="-128"/>
                <a:ea typeface="Corporate Logo ver2 Bold" panose="02000600000000000000" pitchFamily="2" charset="-128"/>
              </a:rPr>
              <a:t>新しい訴求の</a:t>
            </a:r>
            <a:endParaRPr lang="en-US" altLang="ja-JP" sz="2000" b="1" dirty="0">
              <a:solidFill>
                <a:schemeClr val="bg1"/>
              </a:solidFill>
              <a:latin typeface="Corporate Logo ver2 Bold" panose="02000600000000000000" pitchFamily="2" charset="-128"/>
              <a:ea typeface="Corporate Logo ver2 Bold" panose="02000600000000000000" pitchFamily="2" charset="-128"/>
            </a:endParaRPr>
          </a:p>
          <a:p>
            <a:r>
              <a:rPr lang="ja-JP" altLang="en-US" sz="2000" b="1">
                <a:solidFill>
                  <a:schemeClr val="bg1"/>
                </a:solidFill>
                <a:latin typeface="Corporate Logo ver2 Bold" panose="02000600000000000000" pitchFamily="2" charset="-128"/>
                <a:ea typeface="Corporate Logo ver2 Bold" panose="02000600000000000000" pitchFamily="2" charset="-128"/>
              </a:rPr>
              <a:t>クリエイティブが生まれない</a:t>
            </a:r>
            <a:endParaRPr lang="ja-JP" altLang="en-US" b="1">
              <a:solidFill>
                <a:schemeClr val="bg1"/>
              </a:solidFill>
              <a:latin typeface="Corporate Logo ver2 Bold" panose="02000600000000000000" pitchFamily="2" charset="-128"/>
              <a:ea typeface="Corporate Logo ver2 Bold" panose="02000600000000000000" pitchFamily="2" charset="-128"/>
            </a:endParaRPr>
          </a:p>
        </p:txBody>
      </p:sp>
      <p:sp>
        <p:nvSpPr>
          <p:cNvPr id="37" name="角丸四角形 36">
            <a:extLst>
              <a:ext uri="{FF2B5EF4-FFF2-40B4-BE49-F238E27FC236}">
                <a16:creationId xmlns:a16="http://schemas.microsoft.com/office/drawing/2014/main" id="{CFB75471-2A9B-3399-6079-2C27E2584BF0}"/>
              </a:ext>
            </a:extLst>
          </p:cNvPr>
          <p:cNvSpPr/>
          <p:nvPr/>
        </p:nvSpPr>
        <p:spPr>
          <a:xfrm>
            <a:off x="6112800" y="2755347"/>
            <a:ext cx="3326969" cy="805734"/>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CPA</a:t>
            </a: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rPr>
              <a:t>が改善しない</a:t>
            </a:r>
            <a:endPar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38" name="角丸四角形 37">
            <a:extLst>
              <a:ext uri="{FF2B5EF4-FFF2-40B4-BE49-F238E27FC236}">
                <a16:creationId xmlns:a16="http://schemas.microsoft.com/office/drawing/2014/main" id="{BCACFEA7-00A1-9953-DA34-DFD82781F628}"/>
              </a:ext>
            </a:extLst>
          </p:cNvPr>
          <p:cNvSpPr/>
          <p:nvPr/>
        </p:nvSpPr>
        <p:spPr>
          <a:xfrm>
            <a:off x="6112801" y="3769600"/>
            <a:ext cx="2520146" cy="805734"/>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CV</a:t>
            </a: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rPr>
              <a:t>数が改善しない</a:t>
            </a:r>
            <a:endPar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39" name="角丸四角形 38">
            <a:extLst>
              <a:ext uri="{FF2B5EF4-FFF2-40B4-BE49-F238E27FC236}">
                <a16:creationId xmlns:a16="http://schemas.microsoft.com/office/drawing/2014/main" id="{CA88C1CB-0E6D-A61D-3755-34F15E245877}"/>
              </a:ext>
            </a:extLst>
          </p:cNvPr>
          <p:cNvSpPr/>
          <p:nvPr/>
        </p:nvSpPr>
        <p:spPr>
          <a:xfrm>
            <a:off x="6112800" y="4783853"/>
            <a:ext cx="1810141" cy="805734"/>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rPr>
              <a:t>時間・工数が</a:t>
            </a:r>
            <a:b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b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rPr>
              <a:t>かかる</a:t>
            </a:r>
            <a:endPar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43" name="角丸四角形 42">
            <a:extLst>
              <a:ext uri="{FF2B5EF4-FFF2-40B4-BE49-F238E27FC236}">
                <a16:creationId xmlns:a16="http://schemas.microsoft.com/office/drawing/2014/main" id="{4D704E29-B063-DEC3-E83A-F1C3902748D0}"/>
              </a:ext>
            </a:extLst>
          </p:cNvPr>
          <p:cNvSpPr/>
          <p:nvPr/>
        </p:nvSpPr>
        <p:spPr>
          <a:xfrm>
            <a:off x="9748175" y="1746421"/>
            <a:ext cx="1677063" cy="80040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200" b="1" dirty="0">
                <a:solidFill>
                  <a:srgbClr val="211FD3"/>
                </a:solidFill>
                <a:latin typeface="Corporate Logo ver2 Bold" panose="02000600000000000000" pitchFamily="2" charset="-128"/>
                <a:ea typeface="Corporate Logo ver2 Bold" panose="02000600000000000000" pitchFamily="2" charset="-128"/>
              </a:rPr>
              <a:t>34.1</a:t>
            </a:r>
            <a:r>
              <a:rPr lang="en-US" altLang="ja-JP" sz="2400" b="1" dirty="0">
                <a:solidFill>
                  <a:srgbClr val="211FD3"/>
                </a:solidFill>
                <a:latin typeface="Corporate Logo ver2 Bold" panose="02000600000000000000" pitchFamily="2" charset="-128"/>
                <a:ea typeface="Corporate Logo ver2 Bold" panose="02000600000000000000" pitchFamily="2" charset="-128"/>
              </a:rPr>
              <a:t>%</a:t>
            </a:r>
            <a:endParaRPr lang="ja-JP" altLang="en-US" sz="3200" b="1">
              <a:solidFill>
                <a:srgbClr val="211FD3"/>
              </a:solidFill>
              <a:latin typeface="Corporate Logo ver2 Bold" panose="02000600000000000000" pitchFamily="2" charset="-128"/>
              <a:ea typeface="Corporate Logo ver2 Bold" panose="02000600000000000000" pitchFamily="2" charset="-128"/>
            </a:endParaRPr>
          </a:p>
        </p:txBody>
      </p:sp>
      <p:sp>
        <p:nvSpPr>
          <p:cNvPr id="44" name="角丸四角形 43">
            <a:extLst>
              <a:ext uri="{FF2B5EF4-FFF2-40B4-BE49-F238E27FC236}">
                <a16:creationId xmlns:a16="http://schemas.microsoft.com/office/drawing/2014/main" id="{9216ECCB-B818-0CF8-BA39-CF0E38068865}"/>
              </a:ext>
            </a:extLst>
          </p:cNvPr>
          <p:cNvSpPr/>
          <p:nvPr/>
        </p:nvSpPr>
        <p:spPr>
          <a:xfrm>
            <a:off x="9495217" y="2755347"/>
            <a:ext cx="1677063" cy="80040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32.0</a:t>
            </a: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45" name="角丸四角形 44">
            <a:extLst>
              <a:ext uri="{FF2B5EF4-FFF2-40B4-BE49-F238E27FC236}">
                <a16:creationId xmlns:a16="http://schemas.microsoft.com/office/drawing/2014/main" id="{78702840-4C60-65DB-9B17-BB3BE7AFEEBD}"/>
              </a:ext>
            </a:extLst>
          </p:cNvPr>
          <p:cNvSpPr/>
          <p:nvPr/>
        </p:nvSpPr>
        <p:spPr>
          <a:xfrm>
            <a:off x="8706157" y="3773974"/>
            <a:ext cx="1677063" cy="80040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20.2</a:t>
            </a: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46" name="角丸四角形 45">
            <a:extLst>
              <a:ext uri="{FF2B5EF4-FFF2-40B4-BE49-F238E27FC236}">
                <a16:creationId xmlns:a16="http://schemas.microsoft.com/office/drawing/2014/main" id="{413E67A9-EBA0-414B-D01E-A2820B301975}"/>
              </a:ext>
            </a:extLst>
          </p:cNvPr>
          <p:cNvSpPr/>
          <p:nvPr/>
        </p:nvSpPr>
        <p:spPr>
          <a:xfrm>
            <a:off x="8027994" y="4792601"/>
            <a:ext cx="1677063" cy="80040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12.9</a:t>
            </a: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54" name="直線コネクタ 53">
            <a:extLst>
              <a:ext uri="{FF2B5EF4-FFF2-40B4-BE49-F238E27FC236}">
                <a16:creationId xmlns:a16="http://schemas.microsoft.com/office/drawing/2014/main" id="{E35CD50D-DFA0-F03F-E1AB-18AB10792242}"/>
              </a:ext>
            </a:extLst>
          </p:cNvPr>
          <p:cNvCxnSpPr>
            <a:cxnSpLocks/>
            <a:stCxn id="55"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55" name="角丸四角形 54">
            <a:extLst>
              <a:ext uri="{FF2B5EF4-FFF2-40B4-BE49-F238E27FC236}">
                <a16:creationId xmlns:a16="http://schemas.microsoft.com/office/drawing/2014/main" id="{2BC4AD3A-C766-FFA8-C7C5-B5F34414C2CA}"/>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56" name="角丸四角形 55">
            <a:extLst>
              <a:ext uri="{FF2B5EF4-FFF2-40B4-BE49-F238E27FC236}">
                <a16:creationId xmlns:a16="http://schemas.microsoft.com/office/drawing/2014/main" id="{4936ECB1-0AF8-2CE3-1AB6-004E2C89D84E}"/>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7" name="角丸四角形 56">
            <a:extLst>
              <a:ext uri="{FF2B5EF4-FFF2-40B4-BE49-F238E27FC236}">
                <a16:creationId xmlns:a16="http://schemas.microsoft.com/office/drawing/2014/main" id="{DC76CA75-803C-1078-C7B4-53F0AF1D1326}"/>
              </a:ext>
            </a:extLst>
          </p:cNvPr>
          <p:cNvSpPr/>
          <p:nvPr/>
        </p:nvSpPr>
        <p:spPr>
          <a:xfrm>
            <a:off x="6359597"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58" name="角丸四角形 57">
            <a:extLst>
              <a:ext uri="{FF2B5EF4-FFF2-40B4-BE49-F238E27FC236}">
                <a16:creationId xmlns:a16="http://schemas.microsoft.com/office/drawing/2014/main" id="{0BBD9809-6224-A2DE-AB8C-DBBEB8632FF2}"/>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59" name="直線コネクタ 58">
            <a:extLst>
              <a:ext uri="{FF2B5EF4-FFF2-40B4-BE49-F238E27FC236}">
                <a16:creationId xmlns:a16="http://schemas.microsoft.com/office/drawing/2014/main" id="{0A60B494-E68A-FDC2-F46D-ED78098D29A7}"/>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67EAF3D-AF98-200E-15B9-16361D05B490}"/>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F5904B6-DF01-CC18-ED17-C0343AE29092}"/>
              </a:ext>
            </a:extLst>
          </p:cNvPr>
          <p:cNvCxnSpPr>
            <a:cxnSpLocks/>
          </p:cNvCxnSpPr>
          <p:nvPr/>
        </p:nvCxnSpPr>
        <p:spPr>
          <a:xfrm>
            <a:off x="775772" y="5589410"/>
            <a:ext cx="1719548" cy="0"/>
          </a:xfrm>
          <a:prstGeom prst="line">
            <a:avLst/>
          </a:prstGeom>
          <a:ln w="12700" cap="rnd">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0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D689EB-B011-4E98-A8F0-FDE9AB62E585}"/>
              </a:ext>
            </a:extLst>
          </p:cNvPr>
          <p:cNvSpPr>
            <a:spLocks noGrp="1"/>
          </p:cNvSpPr>
          <p:nvPr>
            <p:ph type="title"/>
          </p:nvPr>
        </p:nvSpPr>
        <p:spPr/>
        <p:txBody>
          <a:bodyPr/>
          <a:lstStyle/>
          <a:p>
            <a:r>
              <a:rPr kumimoji="1" lang="ja-JP" altLang="en-US"/>
              <a:t>開発に至った背景</a:t>
            </a:r>
          </a:p>
        </p:txBody>
      </p:sp>
      <p:sp>
        <p:nvSpPr>
          <p:cNvPr id="3" name="日付プレースホルダー 2">
            <a:extLst>
              <a:ext uri="{FF2B5EF4-FFF2-40B4-BE49-F238E27FC236}">
                <a16:creationId xmlns:a16="http://schemas.microsoft.com/office/drawing/2014/main" id="{B62BACD7-C74D-4249-4E49-E94D3B271E39}"/>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5F91EA7D-10FD-79E9-5F1E-C0E3D540303E}"/>
              </a:ext>
            </a:extLst>
          </p:cNvPr>
          <p:cNvSpPr>
            <a:spLocks noGrp="1"/>
          </p:cNvSpPr>
          <p:nvPr>
            <p:ph type="sldNum" sz="quarter" idx="12"/>
          </p:nvPr>
        </p:nvSpPr>
        <p:spPr/>
        <p:txBody>
          <a:bodyPr/>
          <a:lstStyle/>
          <a:p>
            <a:fld id="{7BA3E262-4950-E744-A96C-4DBE0D9E9EC1}" type="slidenum">
              <a:rPr lang="ja-JP" altLang="en-US" smtClean="0"/>
              <a:pPr/>
              <a:t>11</a:t>
            </a:fld>
            <a:endParaRPr lang="ja-JP" altLang="en-US"/>
          </a:p>
        </p:txBody>
      </p:sp>
      <p:sp>
        <p:nvSpPr>
          <p:cNvPr id="7" name="角丸四角形 6">
            <a:extLst>
              <a:ext uri="{FF2B5EF4-FFF2-40B4-BE49-F238E27FC236}">
                <a16:creationId xmlns:a16="http://schemas.microsoft.com/office/drawing/2014/main" id="{7511689F-4BF0-C9AC-0C48-885D8C177A13}"/>
              </a:ext>
            </a:extLst>
          </p:cNvPr>
          <p:cNvSpPr/>
          <p:nvPr/>
        </p:nvSpPr>
        <p:spPr>
          <a:xfrm>
            <a:off x="766762" y="1067172"/>
            <a:ext cx="10658476" cy="38512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0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既存のクリエイティブに対して、新規バナーの 「あたり」 の割合はどのくらいですか？</a:t>
            </a:r>
          </a:p>
        </p:txBody>
      </p:sp>
      <p:graphicFrame>
        <p:nvGraphicFramePr>
          <p:cNvPr id="32" name="グラフ 31">
            <a:extLst>
              <a:ext uri="{FF2B5EF4-FFF2-40B4-BE49-F238E27FC236}">
                <a16:creationId xmlns:a16="http://schemas.microsoft.com/office/drawing/2014/main" id="{238C8A51-6830-467F-D0E8-E530B90A017D}"/>
              </a:ext>
            </a:extLst>
          </p:cNvPr>
          <p:cNvGraphicFramePr>
            <a:graphicFrameLocks/>
          </p:cNvGraphicFramePr>
          <p:nvPr>
            <p:extLst>
              <p:ext uri="{D42A27DB-BD31-4B8C-83A1-F6EECF244321}">
                <p14:modId xmlns:p14="http://schemas.microsoft.com/office/powerpoint/2010/main" val="1395917973"/>
              </p:ext>
            </p:extLst>
          </p:nvPr>
        </p:nvGraphicFramePr>
        <p:xfrm>
          <a:off x="3912870" y="1887690"/>
          <a:ext cx="4366260" cy="3841598"/>
        </p:xfrm>
        <a:graphic>
          <a:graphicData uri="http://schemas.openxmlformats.org/drawingml/2006/chart">
            <c:chart xmlns:c="http://schemas.openxmlformats.org/drawingml/2006/chart" xmlns:r="http://schemas.openxmlformats.org/officeDocument/2006/relationships" r:id="rId2"/>
          </a:graphicData>
        </a:graphic>
      </p:graphicFrame>
      <p:sp>
        <p:nvSpPr>
          <p:cNvPr id="33" name="角丸四角形 32">
            <a:extLst>
              <a:ext uri="{FF2B5EF4-FFF2-40B4-BE49-F238E27FC236}">
                <a16:creationId xmlns:a16="http://schemas.microsoft.com/office/drawing/2014/main" id="{60A6028E-9C97-5E7C-9F69-372F4EF6D2E3}"/>
              </a:ext>
            </a:extLst>
          </p:cNvPr>
          <p:cNvSpPr/>
          <p:nvPr/>
        </p:nvSpPr>
        <p:spPr>
          <a:xfrm>
            <a:off x="4649575" y="2380603"/>
            <a:ext cx="1286044" cy="103044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bg1"/>
                </a:solidFill>
                <a:latin typeface="Corporate Logo ver2 Bold" panose="02000600000000000000" pitchFamily="2" charset="-128"/>
                <a:ea typeface="Corporate Logo ver2 Bold" panose="02000600000000000000" pitchFamily="2" charset="-128"/>
              </a:rPr>
              <a:t>15.5</a:t>
            </a:r>
            <a:r>
              <a:rPr lang="en-US" altLang="ja-JP" sz="16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2000" b="1">
              <a:solidFill>
                <a:schemeClr val="bg1"/>
              </a:solidFill>
              <a:latin typeface="Corporate Logo ver2 Bold" panose="02000600000000000000" pitchFamily="2" charset="-128"/>
              <a:ea typeface="Corporate Logo ver2 Bold" panose="02000600000000000000" pitchFamily="2" charset="-128"/>
            </a:endParaRPr>
          </a:p>
        </p:txBody>
      </p:sp>
      <p:cxnSp>
        <p:nvCxnSpPr>
          <p:cNvPr id="34" name="直線コネクタ 33">
            <a:extLst>
              <a:ext uri="{FF2B5EF4-FFF2-40B4-BE49-F238E27FC236}">
                <a16:creationId xmlns:a16="http://schemas.microsoft.com/office/drawing/2014/main" id="{FC23DFCB-B28C-26E8-5C96-ABC8EDF370D4}"/>
              </a:ext>
            </a:extLst>
          </p:cNvPr>
          <p:cNvCxnSpPr>
            <a:cxnSpLocks/>
          </p:cNvCxnSpPr>
          <p:nvPr/>
        </p:nvCxnSpPr>
        <p:spPr>
          <a:xfrm>
            <a:off x="7794434" y="2219950"/>
            <a:ext cx="1730543" cy="0"/>
          </a:xfrm>
          <a:prstGeom prst="line">
            <a:avLst/>
          </a:prstGeom>
          <a:ln w="12700" cap="rnd">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73C91736-3155-F751-3FD5-2E5AC73B6FAF}"/>
              </a:ext>
            </a:extLst>
          </p:cNvPr>
          <p:cNvCxnSpPr>
            <a:cxnSpLocks/>
          </p:cNvCxnSpPr>
          <p:nvPr/>
        </p:nvCxnSpPr>
        <p:spPr>
          <a:xfrm flipV="1">
            <a:off x="7530093" y="2219950"/>
            <a:ext cx="263867" cy="202690"/>
          </a:xfrm>
          <a:prstGeom prst="line">
            <a:avLst/>
          </a:prstGeom>
          <a:ln w="12700" cap="rnd">
            <a:solidFill>
              <a:srgbClr val="211FD3"/>
            </a:solidFill>
            <a:headEnd type="oval"/>
          </a:ln>
        </p:spPr>
        <p:style>
          <a:lnRef idx="1">
            <a:schemeClr val="accent1"/>
          </a:lnRef>
          <a:fillRef idx="0">
            <a:schemeClr val="accent1"/>
          </a:fillRef>
          <a:effectRef idx="0">
            <a:schemeClr val="accent1"/>
          </a:effectRef>
          <a:fontRef idx="minor">
            <a:schemeClr val="tx1"/>
          </a:fontRef>
        </p:style>
      </p:cxnSp>
      <p:sp>
        <p:nvSpPr>
          <p:cNvPr id="41" name="角丸四角形 40">
            <a:extLst>
              <a:ext uri="{FF2B5EF4-FFF2-40B4-BE49-F238E27FC236}">
                <a16:creationId xmlns:a16="http://schemas.microsoft.com/office/drawing/2014/main" id="{82BA1779-E4A9-296D-5C55-3AC2858F6CD4}"/>
              </a:ext>
            </a:extLst>
          </p:cNvPr>
          <p:cNvSpPr/>
          <p:nvPr/>
        </p:nvSpPr>
        <p:spPr>
          <a:xfrm>
            <a:off x="7793960" y="1713576"/>
            <a:ext cx="1728557" cy="405278"/>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rgbClr val="211FD3"/>
                </a:solidFill>
                <a:latin typeface="Corporate Logo ver2 Bold" panose="02000600000000000000" pitchFamily="2" charset="-128"/>
                <a:ea typeface="Corporate Logo ver2 Bold" panose="02000600000000000000" pitchFamily="2" charset="-128"/>
              </a:rPr>
              <a:t>10%</a:t>
            </a:r>
            <a:r>
              <a:rPr lang="ja-JP" altLang="en-US" sz="2400" b="1">
                <a:solidFill>
                  <a:srgbClr val="211FD3"/>
                </a:solidFill>
                <a:latin typeface="Corporate Logo ver2 Bold" panose="02000600000000000000" pitchFamily="2" charset="-128"/>
                <a:ea typeface="Corporate Logo ver2 Bold" panose="02000600000000000000" pitchFamily="2" charset="-128"/>
              </a:rPr>
              <a:t>未満</a:t>
            </a:r>
            <a:endParaRPr lang="ja-JP" altLang="en-US" sz="2000" b="1">
              <a:solidFill>
                <a:srgbClr val="211FD3"/>
              </a:solidFill>
              <a:latin typeface="Corporate Logo ver2 Bold" panose="02000600000000000000" pitchFamily="2" charset="-128"/>
              <a:ea typeface="Corporate Logo ver2 Bold" panose="02000600000000000000" pitchFamily="2" charset="-128"/>
            </a:endParaRPr>
          </a:p>
        </p:txBody>
      </p:sp>
      <p:sp>
        <p:nvSpPr>
          <p:cNvPr id="42" name="角丸四角形 41">
            <a:extLst>
              <a:ext uri="{FF2B5EF4-FFF2-40B4-BE49-F238E27FC236}">
                <a16:creationId xmlns:a16="http://schemas.microsoft.com/office/drawing/2014/main" id="{E555E6E0-2B9D-BF1A-7805-F40E4AB59A7C}"/>
              </a:ext>
            </a:extLst>
          </p:cNvPr>
          <p:cNvSpPr/>
          <p:nvPr/>
        </p:nvSpPr>
        <p:spPr>
          <a:xfrm>
            <a:off x="4917591" y="4129641"/>
            <a:ext cx="1640864" cy="77912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600" b="1" dirty="0">
                <a:solidFill>
                  <a:schemeClr val="bg1"/>
                </a:solidFill>
                <a:latin typeface="Corporate Logo ver2 Bold" panose="02000600000000000000" pitchFamily="2" charset="-128"/>
                <a:ea typeface="Corporate Logo ver2 Bold" panose="02000600000000000000" pitchFamily="2" charset="-128"/>
              </a:rPr>
              <a:t>49.9</a:t>
            </a:r>
            <a:r>
              <a:rPr lang="en-US" altLang="ja-JP" sz="24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3200" b="1">
              <a:solidFill>
                <a:schemeClr val="bg1"/>
              </a:solidFill>
              <a:latin typeface="Corporate Logo ver2 Bold" panose="02000600000000000000" pitchFamily="2" charset="-128"/>
              <a:ea typeface="Corporate Logo ver2 Bold" panose="02000600000000000000" pitchFamily="2" charset="-128"/>
            </a:endParaRPr>
          </a:p>
        </p:txBody>
      </p:sp>
      <p:sp>
        <p:nvSpPr>
          <p:cNvPr id="47" name="角丸四角形 46">
            <a:extLst>
              <a:ext uri="{FF2B5EF4-FFF2-40B4-BE49-F238E27FC236}">
                <a16:creationId xmlns:a16="http://schemas.microsoft.com/office/drawing/2014/main" id="{5D060C2D-1B28-A082-ACE0-3CEE3DEA8783}"/>
              </a:ext>
            </a:extLst>
          </p:cNvPr>
          <p:cNvSpPr/>
          <p:nvPr/>
        </p:nvSpPr>
        <p:spPr>
          <a:xfrm>
            <a:off x="5505382" y="1650389"/>
            <a:ext cx="860473" cy="33942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3.0</a:t>
            </a:r>
            <a:r>
              <a:rPr lang="en-US" altLang="ja-JP" sz="1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48" name="直線コネクタ 47">
            <a:extLst>
              <a:ext uri="{FF2B5EF4-FFF2-40B4-BE49-F238E27FC236}">
                <a16:creationId xmlns:a16="http://schemas.microsoft.com/office/drawing/2014/main" id="{5FC2835A-6CF8-C93B-1D97-8B503FD6F6BD}"/>
              </a:ext>
            </a:extLst>
          </p:cNvPr>
          <p:cNvCxnSpPr>
            <a:cxnSpLocks/>
          </p:cNvCxnSpPr>
          <p:nvPr/>
        </p:nvCxnSpPr>
        <p:spPr>
          <a:xfrm>
            <a:off x="7889684" y="5467975"/>
            <a:ext cx="2635441" cy="0"/>
          </a:xfrm>
          <a:prstGeom prst="line">
            <a:avLst/>
          </a:prstGeom>
          <a:ln w="12700" cap="rnd">
            <a:solidFill>
              <a:srgbClr val="211FD3"/>
            </a:solidFill>
          </a:ln>
        </p:spPr>
        <p:style>
          <a:lnRef idx="1">
            <a:schemeClr val="accent1"/>
          </a:lnRef>
          <a:fillRef idx="0">
            <a:schemeClr val="accent1"/>
          </a:fillRef>
          <a:effectRef idx="0">
            <a:schemeClr val="accent1"/>
          </a:effectRef>
          <a:fontRef idx="minor">
            <a:schemeClr val="tx1"/>
          </a:fontRef>
        </p:style>
      </p:cxnSp>
      <p:sp>
        <p:nvSpPr>
          <p:cNvPr id="49" name="角丸四角形 48">
            <a:extLst>
              <a:ext uri="{FF2B5EF4-FFF2-40B4-BE49-F238E27FC236}">
                <a16:creationId xmlns:a16="http://schemas.microsoft.com/office/drawing/2014/main" id="{78E16E66-44B1-8500-58A8-042C7B78B358}"/>
              </a:ext>
            </a:extLst>
          </p:cNvPr>
          <p:cNvSpPr/>
          <p:nvPr/>
        </p:nvSpPr>
        <p:spPr>
          <a:xfrm>
            <a:off x="7889210" y="4952076"/>
            <a:ext cx="2743200" cy="405278"/>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rgbClr val="211FD3"/>
                </a:solidFill>
                <a:latin typeface="Corporate Logo ver2 Bold" panose="02000600000000000000" pitchFamily="2" charset="-128"/>
                <a:ea typeface="Corporate Logo ver2 Bold" panose="02000600000000000000" pitchFamily="2" charset="-128"/>
              </a:rPr>
              <a:t>10%~15%</a:t>
            </a:r>
            <a:r>
              <a:rPr lang="ja-JP" altLang="en-US" sz="2400" b="1">
                <a:solidFill>
                  <a:srgbClr val="211FD3"/>
                </a:solidFill>
                <a:latin typeface="Corporate Logo ver2 Bold" panose="02000600000000000000" pitchFamily="2" charset="-128"/>
                <a:ea typeface="Corporate Logo ver2 Bold" panose="02000600000000000000" pitchFamily="2" charset="-128"/>
              </a:rPr>
              <a:t>未満</a:t>
            </a:r>
            <a:endParaRPr lang="ja-JP" altLang="en-US" sz="2000" b="1">
              <a:solidFill>
                <a:srgbClr val="211FD3"/>
              </a:solidFill>
              <a:latin typeface="Corporate Logo ver2 Bold" panose="02000600000000000000" pitchFamily="2" charset="-128"/>
              <a:ea typeface="Corporate Logo ver2 Bold" panose="02000600000000000000" pitchFamily="2" charset="-128"/>
            </a:endParaRPr>
          </a:p>
        </p:txBody>
      </p:sp>
      <p:sp>
        <p:nvSpPr>
          <p:cNvPr id="50" name="角丸四角形 49">
            <a:extLst>
              <a:ext uri="{FF2B5EF4-FFF2-40B4-BE49-F238E27FC236}">
                <a16:creationId xmlns:a16="http://schemas.microsoft.com/office/drawing/2014/main" id="{11845A5A-36DE-F52E-086F-6B264BE540A5}"/>
              </a:ext>
            </a:extLst>
          </p:cNvPr>
          <p:cNvSpPr/>
          <p:nvPr/>
        </p:nvSpPr>
        <p:spPr>
          <a:xfrm>
            <a:off x="6193941" y="2896137"/>
            <a:ext cx="1473684" cy="755331"/>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200" b="1" dirty="0">
                <a:solidFill>
                  <a:schemeClr val="bg1"/>
                </a:solidFill>
                <a:latin typeface="Corporate Logo ver2 Bold" panose="02000600000000000000" pitchFamily="2" charset="-128"/>
                <a:ea typeface="Corporate Logo ver2 Bold" panose="02000600000000000000" pitchFamily="2" charset="-128"/>
              </a:rPr>
              <a:t>31.6</a:t>
            </a:r>
            <a:r>
              <a:rPr lang="en-US" altLang="ja-JP" sz="2000" b="1" dirty="0">
                <a:solidFill>
                  <a:schemeClr val="bg1"/>
                </a:solidFill>
                <a:latin typeface="Corporate Logo ver2 Bold" panose="02000600000000000000" pitchFamily="2" charset="-128"/>
                <a:ea typeface="Corporate Logo ver2 Bold" panose="02000600000000000000" pitchFamily="2" charset="-128"/>
              </a:rPr>
              <a:t>%</a:t>
            </a:r>
            <a:endParaRPr lang="ja-JP" altLang="en-US" sz="2800" b="1">
              <a:solidFill>
                <a:schemeClr val="bg1"/>
              </a:solidFill>
              <a:latin typeface="Corporate Logo ver2 Bold" panose="02000600000000000000" pitchFamily="2" charset="-128"/>
              <a:ea typeface="Corporate Logo ver2 Bold" panose="02000600000000000000" pitchFamily="2" charset="-128"/>
            </a:endParaRPr>
          </a:p>
        </p:txBody>
      </p:sp>
      <p:cxnSp>
        <p:nvCxnSpPr>
          <p:cNvPr id="51" name="直線コネクタ 50">
            <a:extLst>
              <a:ext uri="{FF2B5EF4-FFF2-40B4-BE49-F238E27FC236}">
                <a16:creationId xmlns:a16="http://schemas.microsoft.com/office/drawing/2014/main" id="{EEEEA34A-3BA1-FD81-06FB-DE947C8EB77B}"/>
              </a:ext>
            </a:extLst>
          </p:cNvPr>
          <p:cNvCxnSpPr>
            <a:cxnSpLocks/>
          </p:cNvCxnSpPr>
          <p:nvPr/>
        </p:nvCxnSpPr>
        <p:spPr>
          <a:xfrm>
            <a:off x="7451725" y="5255862"/>
            <a:ext cx="437485" cy="212113"/>
          </a:xfrm>
          <a:prstGeom prst="line">
            <a:avLst/>
          </a:prstGeom>
          <a:ln w="12700" cap="rnd">
            <a:solidFill>
              <a:srgbClr val="211FD3"/>
            </a:solidFill>
            <a:headEnd type="ova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7964602-CFBE-4A78-497B-7AADF392A824}"/>
              </a:ext>
            </a:extLst>
          </p:cNvPr>
          <p:cNvCxnSpPr>
            <a:cxnSpLocks/>
          </p:cNvCxnSpPr>
          <p:nvPr/>
        </p:nvCxnSpPr>
        <p:spPr>
          <a:xfrm>
            <a:off x="1336378" y="3115851"/>
            <a:ext cx="2414834" cy="0"/>
          </a:xfrm>
          <a:prstGeom prst="lin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角丸四角形 52">
            <a:extLst>
              <a:ext uri="{FF2B5EF4-FFF2-40B4-BE49-F238E27FC236}">
                <a16:creationId xmlns:a16="http://schemas.microsoft.com/office/drawing/2014/main" id="{59C2F136-6E1E-42F4-2E4D-CE68208E9258}"/>
              </a:ext>
            </a:extLst>
          </p:cNvPr>
          <p:cNvSpPr/>
          <p:nvPr/>
        </p:nvSpPr>
        <p:spPr>
          <a:xfrm>
            <a:off x="1268923" y="2609477"/>
            <a:ext cx="2479829" cy="405278"/>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15%~20%</a:t>
            </a:r>
            <a:r>
              <a:rPr lang="ja-JP" altLang="en-US" sz="2400" b="1">
                <a:solidFill>
                  <a:schemeClr val="tx1">
                    <a:lumMod val="75000"/>
                    <a:lumOff val="25000"/>
                  </a:schemeClr>
                </a:solidFill>
                <a:latin typeface="Corporate Logo ver2 Bold" panose="02000600000000000000" pitchFamily="2" charset="-128"/>
                <a:ea typeface="Corporate Logo ver2 Bold" panose="02000600000000000000" pitchFamily="2" charset="-128"/>
              </a:rPr>
              <a:t>未満</a:t>
            </a:r>
            <a:endPar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54" name="直線コネクタ 53">
            <a:extLst>
              <a:ext uri="{FF2B5EF4-FFF2-40B4-BE49-F238E27FC236}">
                <a16:creationId xmlns:a16="http://schemas.microsoft.com/office/drawing/2014/main" id="{DE6450CA-E383-974F-7D6F-6E6E03944285}"/>
              </a:ext>
            </a:extLst>
          </p:cNvPr>
          <p:cNvCxnSpPr>
            <a:cxnSpLocks/>
          </p:cNvCxnSpPr>
          <p:nvPr/>
        </p:nvCxnSpPr>
        <p:spPr>
          <a:xfrm flipH="1">
            <a:off x="3760113" y="2777429"/>
            <a:ext cx="666905" cy="338422"/>
          </a:xfrm>
          <a:prstGeom prst="line">
            <a:avLst/>
          </a:prstGeom>
          <a:ln w="12700" cap="rnd">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sp>
        <p:nvSpPr>
          <p:cNvPr id="55" name="角丸四角形 54">
            <a:extLst>
              <a:ext uri="{FF2B5EF4-FFF2-40B4-BE49-F238E27FC236}">
                <a16:creationId xmlns:a16="http://schemas.microsoft.com/office/drawing/2014/main" id="{F37E8A40-1BB7-4D89-4F71-A6C5AB4147D3}"/>
              </a:ext>
            </a:extLst>
          </p:cNvPr>
          <p:cNvSpPr/>
          <p:nvPr/>
        </p:nvSpPr>
        <p:spPr>
          <a:xfrm>
            <a:off x="3237371" y="1749948"/>
            <a:ext cx="1534393" cy="405278"/>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20%</a:t>
            </a: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rPr>
              <a:t>以上</a:t>
            </a:r>
            <a:endPar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56" name="直線コネクタ 55">
            <a:extLst>
              <a:ext uri="{FF2B5EF4-FFF2-40B4-BE49-F238E27FC236}">
                <a16:creationId xmlns:a16="http://schemas.microsoft.com/office/drawing/2014/main" id="{83661398-42B9-DE25-7951-29C666E22AC2}"/>
              </a:ext>
            </a:extLst>
          </p:cNvPr>
          <p:cNvCxnSpPr>
            <a:cxnSpLocks/>
          </p:cNvCxnSpPr>
          <p:nvPr/>
        </p:nvCxnSpPr>
        <p:spPr>
          <a:xfrm flipH="1">
            <a:off x="4769952" y="1849853"/>
            <a:ext cx="570398" cy="363415"/>
          </a:xfrm>
          <a:prstGeom prst="line">
            <a:avLst/>
          </a:prstGeom>
          <a:ln w="12700" cap="rnd">
            <a:solidFill>
              <a:schemeClr val="tx1">
                <a:lumMod val="65000"/>
                <a:lumOff val="3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20BACC90-E5F1-194F-1C62-2E9157C4B2D4}"/>
              </a:ext>
            </a:extLst>
          </p:cNvPr>
          <p:cNvCxnSpPr>
            <a:cxnSpLocks/>
          </p:cNvCxnSpPr>
          <p:nvPr/>
        </p:nvCxnSpPr>
        <p:spPr>
          <a:xfrm>
            <a:off x="3239184" y="2213868"/>
            <a:ext cx="1530768" cy="0"/>
          </a:xfrm>
          <a:prstGeom prst="line">
            <a:avLst/>
          </a:prstGeom>
          <a:ln w="127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EDB5D5B-AD78-7FA7-15EB-0D97FC1FAC69}"/>
              </a:ext>
            </a:extLst>
          </p:cNvPr>
          <p:cNvCxnSpPr>
            <a:cxnSpLocks/>
            <a:stCxn id="6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68" name="角丸四角形 67">
            <a:extLst>
              <a:ext uri="{FF2B5EF4-FFF2-40B4-BE49-F238E27FC236}">
                <a16:creationId xmlns:a16="http://schemas.microsoft.com/office/drawing/2014/main" id="{43331362-36AF-37D1-5E65-C970347EF546}"/>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69" name="角丸四角形 68">
            <a:extLst>
              <a:ext uri="{FF2B5EF4-FFF2-40B4-BE49-F238E27FC236}">
                <a16:creationId xmlns:a16="http://schemas.microsoft.com/office/drawing/2014/main" id="{8A034780-98DF-58B4-D520-94F13A9DAB2A}"/>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70" name="角丸四角形 69">
            <a:extLst>
              <a:ext uri="{FF2B5EF4-FFF2-40B4-BE49-F238E27FC236}">
                <a16:creationId xmlns:a16="http://schemas.microsoft.com/office/drawing/2014/main" id="{B9CAAE64-A65A-8253-BF35-907840597F88}"/>
              </a:ext>
            </a:extLst>
          </p:cNvPr>
          <p:cNvSpPr/>
          <p:nvPr/>
        </p:nvSpPr>
        <p:spPr>
          <a:xfrm>
            <a:off x="6359597"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71" name="角丸四角形 70">
            <a:extLst>
              <a:ext uri="{FF2B5EF4-FFF2-40B4-BE49-F238E27FC236}">
                <a16:creationId xmlns:a16="http://schemas.microsoft.com/office/drawing/2014/main" id="{130DA3AB-6328-2CD6-BC21-05789F64C418}"/>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72" name="直線コネクタ 71">
            <a:extLst>
              <a:ext uri="{FF2B5EF4-FFF2-40B4-BE49-F238E27FC236}">
                <a16:creationId xmlns:a16="http://schemas.microsoft.com/office/drawing/2014/main" id="{29A0E69C-5E93-7A2A-1439-DCF6726577AB}"/>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8E7339C6-F39D-944F-DA05-F29E63112683}"/>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574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72F047-5262-B21D-6E87-3419E0F9E2FF}"/>
              </a:ext>
            </a:extLst>
          </p:cNvPr>
          <p:cNvSpPr>
            <a:spLocks noGrp="1"/>
          </p:cNvSpPr>
          <p:nvPr>
            <p:ph type="title"/>
          </p:nvPr>
        </p:nvSpPr>
        <p:spPr/>
        <p:txBody>
          <a:bodyPr/>
          <a:lstStyle/>
          <a:p>
            <a:r>
              <a:rPr lang="ja-JP" altLang="en-US"/>
              <a:t>開発に至った背景</a:t>
            </a:r>
            <a:endParaRPr kumimoji="1" lang="ja-JP" altLang="en-US"/>
          </a:p>
        </p:txBody>
      </p:sp>
      <p:sp>
        <p:nvSpPr>
          <p:cNvPr id="3" name="日付プレースホルダー 2">
            <a:extLst>
              <a:ext uri="{FF2B5EF4-FFF2-40B4-BE49-F238E27FC236}">
                <a16:creationId xmlns:a16="http://schemas.microsoft.com/office/drawing/2014/main" id="{7F974D19-545C-3CDB-1558-C395D571C346}"/>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69A3CD2-891F-1EF3-D0F4-E2F9C16A0F17}"/>
              </a:ext>
            </a:extLst>
          </p:cNvPr>
          <p:cNvSpPr>
            <a:spLocks noGrp="1"/>
          </p:cNvSpPr>
          <p:nvPr>
            <p:ph type="sldNum" sz="quarter" idx="12"/>
          </p:nvPr>
        </p:nvSpPr>
        <p:spPr/>
        <p:txBody>
          <a:bodyPr/>
          <a:lstStyle/>
          <a:p>
            <a:fld id="{7BA3E262-4950-E744-A96C-4DBE0D9E9EC1}" type="slidenum">
              <a:rPr lang="ja-JP" altLang="en-US" smtClean="0"/>
              <a:pPr/>
              <a:t>12</a:t>
            </a:fld>
            <a:endParaRPr lang="ja-JP" altLang="en-US"/>
          </a:p>
        </p:txBody>
      </p:sp>
      <p:sp>
        <p:nvSpPr>
          <p:cNvPr id="5" name="角丸四角形 4">
            <a:extLst>
              <a:ext uri="{FF2B5EF4-FFF2-40B4-BE49-F238E27FC236}">
                <a16:creationId xmlns:a16="http://schemas.microsoft.com/office/drawing/2014/main" id="{3626C5D0-9CB3-4F15-2BBB-91BD0A384DF9}"/>
              </a:ext>
            </a:extLst>
          </p:cNvPr>
          <p:cNvSpPr/>
          <p:nvPr/>
        </p:nvSpPr>
        <p:spPr>
          <a:xfrm>
            <a:off x="1866448" y="1067172"/>
            <a:ext cx="9558790" cy="362617"/>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ja-JP" altLang="en-US" sz="20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「あたり」 バナーを作るにあたっての大変なことは何ですか？</a:t>
            </a:r>
          </a:p>
        </p:txBody>
      </p:sp>
      <p:grpSp>
        <p:nvGrpSpPr>
          <p:cNvPr id="17" name="グループ化 16">
            <a:extLst>
              <a:ext uri="{FF2B5EF4-FFF2-40B4-BE49-F238E27FC236}">
                <a16:creationId xmlns:a16="http://schemas.microsoft.com/office/drawing/2014/main" id="{2D7216AA-C079-A056-C883-BF8DD29D2699}"/>
              </a:ext>
            </a:extLst>
          </p:cNvPr>
          <p:cNvGrpSpPr/>
          <p:nvPr/>
        </p:nvGrpSpPr>
        <p:grpSpPr>
          <a:xfrm>
            <a:off x="1866448" y="1741094"/>
            <a:ext cx="8459105" cy="3848494"/>
            <a:chOff x="2966133" y="1741094"/>
            <a:chExt cx="8459105" cy="3848494"/>
          </a:xfrm>
        </p:grpSpPr>
        <p:sp>
          <p:nvSpPr>
            <p:cNvPr id="8" name="角丸四角形 7">
              <a:extLst>
                <a:ext uri="{FF2B5EF4-FFF2-40B4-BE49-F238E27FC236}">
                  <a16:creationId xmlns:a16="http://schemas.microsoft.com/office/drawing/2014/main" id="{2AD904D7-5792-A4EE-B104-7590915F38DF}"/>
                </a:ext>
              </a:extLst>
            </p:cNvPr>
            <p:cNvSpPr/>
            <p:nvPr/>
          </p:nvSpPr>
          <p:spPr>
            <a:xfrm>
              <a:off x="9748175" y="1746422"/>
              <a:ext cx="1677063" cy="632350"/>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200" b="1" dirty="0">
                  <a:solidFill>
                    <a:srgbClr val="211FD3"/>
                  </a:solidFill>
                  <a:latin typeface="Corporate Logo ver2 Bold" panose="02000600000000000000" pitchFamily="2" charset="-128"/>
                  <a:ea typeface="Corporate Logo ver2 Bold" panose="02000600000000000000" pitchFamily="2" charset="-128"/>
                </a:rPr>
                <a:t>35.5</a:t>
              </a:r>
              <a:r>
                <a:rPr lang="en-US" altLang="ja-JP" sz="2400" b="1" dirty="0">
                  <a:solidFill>
                    <a:srgbClr val="211FD3"/>
                  </a:solidFill>
                  <a:latin typeface="Corporate Logo ver2 Bold" panose="02000600000000000000" pitchFamily="2" charset="-128"/>
                  <a:ea typeface="Corporate Logo ver2 Bold" panose="02000600000000000000" pitchFamily="2" charset="-128"/>
                </a:rPr>
                <a:t>%</a:t>
              </a:r>
              <a:endParaRPr lang="ja-JP" altLang="en-US" sz="3200" b="1">
                <a:solidFill>
                  <a:srgbClr val="211FD3"/>
                </a:solidFill>
                <a:latin typeface="Corporate Logo ver2 Bold" panose="02000600000000000000" pitchFamily="2" charset="-128"/>
                <a:ea typeface="Corporate Logo ver2 Bold" panose="02000600000000000000" pitchFamily="2" charset="-128"/>
              </a:endParaRPr>
            </a:p>
          </p:txBody>
        </p:sp>
        <p:sp>
          <p:nvSpPr>
            <p:cNvPr id="9" name="角丸四角形 8">
              <a:extLst>
                <a:ext uri="{FF2B5EF4-FFF2-40B4-BE49-F238E27FC236}">
                  <a16:creationId xmlns:a16="http://schemas.microsoft.com/office/drawing/2014/main" id="{B44C658E-D06F-E2CE-9ADA-D9D315AE1263}"/>
                </a:ext>
              </a:extLst>
            </p:cNvPr>
            <p:cNvSpPr/>
            <p:nvPr/>
          </p:nvSpPr>
          <p:spPr>
            <a:xfrm>
              <a:off x="9450613" y="2543799"/>
              <a:ext cx="1677063" cy="632350"/>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3200" b="1" dirty="0">
                  <a:solidFill>
                    <a:srgbClr val="211FD3"/>
                  </a:solidFill>
                  <a:latin typeface="Corporate Logo ver2 Bold" panose="02000600000000000000" pitchFamily="2" charset="-128"/>
                  <a:ea typeface="Corporate Logo ver2 Bold" panose="02000600000000000000" pitchFamily="2" charset="-128"/>
                </a:rPr>
                <a:t>31.5</a:t>
              </a:r>
              <a:r>
                <a:rPr lang="en-US" altLang="ja-JP" sz="2400" b="1" dirty="0">
                  <a:solidFill>
                    <a:srgbClr val="211FD3"/>
                  </a:solidFill>
                  <a:latin typeface="Corporate Logo ver2 Bold" panose="02000600000000000000" pitchFamily="2" charset="-128"/>
                  <a:ea typeface="Corporate Logo ver2 Bold" panose="02000600000000000000" pitchFamily="2" charset="-128"/>
                </a:rPr>
                <a:t>%</a:t>
              </a:r>
              <a:endParaRPr lang="ja-JP" altLang="en-US" sz="3200" b="1">
                <a:solidFill>
                  <a:srgbClr val="211FD3"/>
                </a:solidFill>
                <a:latin typeface="Corporate Logo ver2 Bold" panose="02000600000000000000" pitchFamily="2" charset="-128"/>
                <a:ea typeface="Corporate Logo ver2 Bold" panose="02000600000000000000" pitchFamily="2" charset="-128"/>
              </a:endParaRPr>
            </a:p>
          </p:txBody>
        </p:sp>
        <p:sp>
          <p:nvSpPr>
            <p:cNvPr id="6" name="角丸四角形 5">
              <a:extLst>
                <a:ext uri="{FF2B5EF4-FFF2-40B4-BE49-F238E27FC236}">
                  <a16:creationId xmlns:a16="http://schemas.microsoft.com/office/drawing/2014/main" id="{EEE4A3E4-AB7E-E607-DBF6-BFBAE766EEAA}"/>
                </a:ext>
              </a:extLst>
            </p:cNvPr>
            <p:cNvSpPr/>
            <p:nvPr/>
          </p:nvSpPr>
          <p:spPr>
            <a:xfrm>
              <a:off x="2966133" y="1741094"/>
              <a:ext cx="6685700" cy="637677"/>
            </a:xfrm>
            <a:prstGeom prst="roundRect">
              <a:avLst>
                <a:gd name="adj" fmla="val 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sz="2000" b="1">
                  <a:solidFill>
                    <a:schemeClr val="bg1"/>
                  </a:solidFill>
                  <a:latin typeface="Corporate Logo ver2 Bold" panose="02000600000000000000" pitchFamily="2" charset="-128"/>
                  <a:ea typeface="Corporate Logo ver2 Bold" panose="02000600000000000000" pitchFamily="2" charset="-128"/>
                </a:rPr>
                <a:t>デザイン案の選定</a:t>
              </a:r>
              <a:endParaRPr lang="ja-JP" altLang="en-US" b="1">
                <a:solidFill>
                  <a:schemeClr val="bg1"/>
                </a:solidFill>
                <a:latin typeface="Corporate Logo ver2 Bold" panose="02000600000000000000" pitchFamily="2" charset="-128"/>
                <a:ea typeface="Corporate Logo ver2 Bold" panose="02000600000000000000" pitchFamily="2" charset="-128"/>
              </a:endParaRPr>
            </a:p>
          </p:txBody>
        </p:sp>
        <p:sp>
          <p:nvSpPr>
            <p:cNvPr id="7" name="角丸四角形 6">
              <a:extLst>
                <a:ext uri="{FF2B5EF4-FFF2-40B4-BE49-F238E27FC236}">
                  <a16:creationId xmlns:a16="http://schemas.microsoft.com/office/drawing/2014/main" id="{A860CCC9-15DC-755E-2A4B-8B43AC1E0B76}"/>
                </a:ext>
              </a:extLst>
            </p:cNvPr>
            <p:cNvSpPr/>
            <p:nvPr/>
          </p:nvSpPr>
          <p:spPr>
            <a:xfrm>
              <a:off x="2966133" y="2543798"/>
              <a:ext cx="6285085" cy="637677"/>
            </a:xfrm>
            <a:prstGeom prst="roundRect">
              <a:avLst>
                <a:gd name="adj" fmla="val 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sz="2000" b="1">
                  <a:solidFill>
                    <a:schemeClr val="bg1"/>
                  </a:solidFill>
                  <a:latin typeface="Corporate Logo ver2 Bold" panose="02000600000000000000" pitchFamily="2" charset="-128"/>
                  <a:ea typeface="Corporate Logo ver2 Bold" panose="02000600000000000000" pitchFamily="2" charset="-128"/>
                </a:rPr>
                <a:t>フレーズ案の差し替え</a:t>
              </a:r>
            </a:p>
          </p:txBody>
        </p:sp>
        <p:sp>
          <p:nvSpPr>
            <p:cNvPr id="10" name="角丸四角形 9">
              <a:extLst>
                <a:ext uri="{FF2B5EF4-FFF2-40B4-BE49-F238E27FC236}">
                  <a16:creationId xmlns:a16="http://schemas.microsoft.com/office/drawing/2014/main" id="{DDF12160-5582-4F83-1006-3C66CE218487}"/>
                </a:ext>
              </a:extLst>
            </p:cNvPr>
            <p:cNvSpPr/>
            <p:nvPr/>
          </p:nvSpPr>
          <p:spPr>
            <a:xfrm>
              <a:off x="2966133" y="3346502"/>
              <a:ext cx="2999769" cy="637677"/>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rPr>
                <a:t>バナーの差し替え</a:t>
              </a:r>
            </a:p>
          </p:txBody>
        </p:sp>
        <p:sp>
          <p:nvSpPr>
            <p:cNvPr id="11" name="角丸四角形 10">
              <a:extLst>
                <a:ext uri="{FF2B5EF4-FFF2-40B4-BE49-F238E27FC236}">
                  <a16:creationId xmlns:a16="http://schemas.microsoft.com/office/drawing/2014/main" id="{12B046E7-6D2E-6795-CCBC-47EA048AB1EF}"/>
                </a:ext>
              </a:extLst>
            </p:cNvPr>
            <p:cNvSpPr/>
            <p:nvPr/>
          </p:nvSpPr>
          <p:spPr>
            <a:xfrm>
              <a:off x="2966134" y="4149207"/>
              <a:ext cx="2252638" cy="637677"/>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rPr>
                <a:t>画像など無断転用ではないか</a:t>
              </a:r>
              <a:endParaRPr lang="ja-JP" altLang="en-US" sz="16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12" name="角丸四角形 11">
              <a:extLst>
                <a:ext uri="{FF2B5EF4-FFF2-40B4-BE49-F238E27FC236}">
                  <a16:creationId xmlns:a16="http://schemas.microsoft.com/office/drawing/2014/main" id="{3E8C0707-B0B8-872B-6E30-6F0526B557AF}"/>
                </a:ext>
              </a:extLst>
            </p:cNvPr>
            <p:cNvSpPr/>
            <p:nvPr/>
          </p:nvSpPr>
          <p:spPr>
            <a:xfrm>
              <a:off x="2966133" y="4951911"/>
              <a:ext cx="579955" cy="637677"/>
            </a:xfrm>
            <a:prstGeom prst="roundRect">
              <a:avLst>
                <a:gd name="adj" fmla="val 0"/>
              </a:avLst>
            </a:prstGeom>
            <a:solidFill>
              <a:schemeClr val="bg1">
                <a:lumMod val="8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lang="ja-JP" altLang="en-US" b="1">
                  <a:solidFill>
                    <a:schemeClr val="tx1">
                      <a:lumMod val="75000"/>
                      <a:lumOff val="25000"/>
                    </a:schemeClr>
                  </a:solidFill>
                  <a:latin typeface="Corporate Logo ver2 Bold" panose="02000600000000000000" pitchFamily="2" charset="-128"/>
                  <a:ea typeface="Corporate Logo ver2 Bold" panose="02000600000000000000" pitchFamily="2" charset="-128"/>
                </a:rPr>
                <a:t>報告レポートの作成</a:t>
              </a:r>
              <a:endParaRPr lang="ja-JP" altLang="en-US" sz="16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14" name="角丸四角形 13">
              <a:extLst>
                <a:ext uri="{FF2B5EF4-FFF2-40B4-BE49-F238E27FC236}">
                  <a16:creationId xmlns:a16="http://schemas.microsoft.com/office/drawing/2014/main" id="{5E7BE7AA-6DA6-C13A-4463-0047AF66A78A}"/>
                </a:ext>
              </a:extLst>
            </p:cNvPr>
            <p:cNvSpPr/>
            <p:nvPr/>
          </p:nvSpPr>
          <p:spPr>
            <a:xfrm>
              <a:off x="6211316" y="3346502"/>
              <a:ext cx="1514435" cy="632350"/>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16.5</a:t>
              </a:r>
              <a:r>
                <a:rPr lang="en-US" altLang="ja-JP"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4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15" name="角丸四角形 14">
              <a:extLst>
                <a:ext uri="{FF2B5EF4-FFF2-40B4-BE49-F238E27FC236}">
                  <a16:creationId xmlns:a16="http://schemas.microsoft.com/office/drawing/2014/main" id="{4653E67F-8C88-852D-CDD3-CAF202C1F163}"/>
                </a:ext>
              </a:extLst>
            </p:cNvPr>
            <p:cNvSpPr/>
            <p:nvPr/>
          </p:nvSpPr>
          <p:spPr>
            <a:xfrm>
              <a:off x="6211316" y="4151870"/>
              <a:ext cx="1514435" cy="632350"/>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11.8</a:t>
              </a:r>
              <a:r>
                <a:rPr lang="en-US" altLang="ja-JP"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4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16" name="角丸四角形 15">
              <a:extLst>
                <a:ext uri="{FF2B5EF4-FFF2-40B4-BE49-F238E27FC236}">
                  <a16:creationId xmlns:a16="http://schemas.microsoft.com/office/drawing/2014/main" id="{C305BF87-9737-B652-B413-47DEB1A6B623}"/>
                </a:ext>
              </a:extLst>
            </p:cNvPr>
            <p:cNvSpPr/>
            <p:nvPr/>
          </p:nvSpPr>
          <p:spPr>
            <a:xfrm>
              <a:off x="5654406" y="4957238"/>
              <a:ext cx="1514435" cy="632350"/>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ja-JP" sz="2400"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3.7</a:t>
              </a:r>
              <a:r>
                <a:rPr lang="en-US" altLang="ja-JP" b="1" dirty="0">
                  <a:solidFill>
                    <a:schemeClr val="tx1">
                      <a:lumMod val="75000"/>
                      <a:lumOff val="25000"/>
                    </a:schemeClr>
                  </a:solidFill>
                  <a:latin typeface="Corporate Logo ver2 Bold" panose="02000600000000000000" pitchFamily="2" charset="-128"/>
                  <a:ea typeface="Corporate Logo ver2 Bold" panose="02000600000000000000" pitchFamily="2" charset="-128"/>
                </a:rPr>
                <a:t>%</a:t>
              </a:r>
              <a:endParaRPr lang="ja-JP" altLang="en-US" sz="2400" b="1">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grpSp>
      <p:cxnSp>
        <p:nvCxnSpPr>
          <p:cNvPr id="25" name="直線コネクタ 24">
            <a:extLst>
              <a:ext uri="{FF2B5EF4-FFF2-40B4-BE49-F238E27FC236}">
                <a16:creationId xmlns:a16="http://schemas.microsoft.com/office/drawing/2014/main" id="{A135B903-2455-298B-2BD2-0F79BA2613F6}"/>
              </a:ext>
            </a:extLst>
          </p:cNvPr>
          <p:cNvCxnSpPr>
            <a:cxnSpLocks/>
            <a:stCxn id="26"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26" name="角丸四角形 25">
            <a:extLst>
              <a:ext uri="{FF2B5EF4-FFF2-40B4-BE49-F238E27FC236}">
                <a16:creationId xmlns:a16="http://schemas.microsoft.com/office/drawing/2014/main" id="{80F23C83-F347-AB65-CA6B-0689C7A50A90}"/>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27" name="角丸四角形 26">
            <a:extLst>
              <a:ext uri="{FF2B5EF4-FFF2-40B4-BE49-F238E27FC236}">
                <a16:creationId xmlns:a16="http://schemas.microsoft.com/office/drawing/2014/main" id="{41212AE6-D4A3-A8C4-6D78-622D99A17B81}"/>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28" name="角丸四角形 27">
            <a:extLst>
              <a:ext uri="{FF2B5EF4-FFF2-40B4-BE49-F238E27FC236}">
                <a16:creationId xmlns:a16="http://schemas.microsoft.com/office/drawing/2014/main" id="{EFE60A97-298A-B471-A543-A3CABEB9DE08}"/>
              </a:ext>
            </a:extLst>
          </p:cNvPr>
          <p:cNvSpPr/>
          <p:nvPr/>
        </p:nvSpPr>
        <p:spPr>
          <a:xfrm>
            <a:off x="6359597"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29" name="角丸四角形 28">
            <a:extLst>
              <a:ext uri="{FF2B5EF4-FFF2-40B4-BE49-F238E27FC236}">
                <a16:creationId xmlns:a16="http://schemas.microsoft.com/office/drawing/2014/main" id="{17981D78-EFFE-1A1F-80A0-E8D980BB618A}"/>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30" name="直線コネクタ 29">
            <a:extLst>
              <a:ext uri="{FF2B5EF4-FFF2-40B4-BE49-F238E27FC236}">
                <a16:creationId xmlns:a16="http://schemas.microsoft.com/office/drawing/2014/main" id="{AD6E8A49-6326-5BEC-D3D8-7CF843E368FB}"/>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28C34B6E-817A-A7B1-4789-168131871349}"/>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023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4A9B3-D88C-0798-3F33-FDCD28B76D0D}"/>
              </a:ext>
            </a:extLst>
          </p:cNvPr>
          <p:cNvSpPr>
            <a:spLocks noGrp="1"/>
          </p:cNvSpPr>
          <p:nvPr>
            <p:ph type="title"/>
          </p:nvPr>
        </p:nvSpPr>
        <p:spPr/>
        <p:txBody>
          <a:bodyPr/>
          <a:lstStyle/>
          <a:p>
            <a:r>
              <a:rPr lang="ja-JP" altLang="en-US"/>
              <a:t>開発に至った背景</a:t>
            </a:r>
            <a:endParaRPr kumimoji="1" lang="ja-JP" altLang="en-US"/>
          </a:p>
        </p:txBody>
      </p:sp>
      <p:sp>
        <p:nvSpPr>
          <p:cNvPr id="3" name="日付プレースホルダー 2">
            <a:extLst>
              <a:ext uri="{FF2B5EF4-FFF2-40B4-BE49-F238E27FC236}">
                <a16:creationId xmlns:a16="http://schemas.microsoft.com/office/drawing/2014/main" id="{DFFA1355-EE44-FF8F-4BBC-420C1E576122}"/>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87FE9134-7946-3C8A-CEA6-21AA365E72AA}"/>
              </a:ext>
            </a:extLst>
          </p:cNvPr>
          <p:cNvSpPr>
            <a:spLocks noGrp="1"/>
          </p:cNvSpPr>
          <p:nvPr>
            <p:ph type="sldNum" sz="quarter" idx="12"/>
          </p:nvPr>
        </p:nvSpPr>
        <p:spPr/>
        <p:txBody>
          <a:bodyPr/>
          <a:lstStyle/>
          <a:p>
            <a:fld id="{7BA3E262-4950-E744-A96C-4DBE0D9E9EC1}" type="slidenum">
              <a:rPr lang="ja-JP" altLang="en-US" smtClean="0"/>
              <a:pPr/>
              <a:t>13</a:t>
            </a:fld>
            <a:endParaRPr lang="ja-JP" altLang="en-US"/>
          </a:p>
        </p:txBody>
      </p:sp>
      <p:sp>
        <p:nvSpPr>
          <p:cNvPr id="5" name="角丸四角形 4">
            <a:extLst>
              <a:ext uri="{FF2B5EF4-FFF2-40B4-BE49-F238E27FC236}">
                <a16:creationId xmlns:a16="http://schemas.microsoft.com/office/drawing/2014/main" id="{EE8FD6C1-1553-0522-7D8D-90AE789EA6BD}"/>
              </a:ext>
            </a:extLst>
          </p:cNvPr>
          <p:cNvSpPr/>
          <p:nvPr/>
        </p:nvSpPr>
        <p:spPr>
          <a:xfrm>
            <a:off x="766762" y="1244009"/>
            <a:ext cx="7599315" cy="4345579"/>
          </a:xfrm>
          <a:prstGeom prst="roundRect">
            <a:avLst>
              <a:gd name="adj" fmla="val 0"/>
            </a:avLst>
          </a:prstGeom>
          <a:no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pPr>
              <a:spcBef>
                <a:spcPts val="2400"/>
              </a:spcBef>
            </a:pP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事業拡大のために、必要となる</a:t>
            </a:r>
            <a:r>
              <a:rPr lang="ja-JP" altLang="en-US" sz="2400" b="1" spc="600">
                <a:solidFill>
                  <a:srgbClr val="211FD3"/>
                </a:solidFill>
                <a:latin typeface="Corporate Logo ver2 Bold" panose="02000600000000000000" pitchFamily="2" charset="-128"/>
                <a:ea typeface="Corporate Logo ver2 Bold" panose="02000600000000000000" pitchFamily="2" charset="-128"/>
              </a:rPr>
              <a:t>「広告」</a:t>
            </a: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は、</a:t>
            </a:r>
            <a:br>
              <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rPr>
            </a:b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運用次第では</a:t>
            </a:r>
            <a:r>
              <a:rPr lang="en-US" altLang="ja-JP" sz="2400" b="1" spc="600" dirty="0">
                <a:solidFill>
                  <a:srgbClr val="211FD3"/>
                </a:solidFill>
                <a:latin typeface="Corporate Logo ver2 Bold" panose="02000600000000000000" pitchFamily="2" charset="-128"/>
                <a:ea typeface="Corporate Logo ver2 Bold" panose="02000600000000000000" pitchFamily="2" charset="-128"/>
              </a:rPr>
              <a:t>180</a:t>
            </a:r>
            <a:r>
              <a:rPr lang="ja-JP" altLang="en-US" sz="2400" b="1" spc="600">
                <a:solidFill>
                  <a:srgbClr val="211FD3"/>
                </a:solidFill>
                <a:latin typeface="Corporate Logo ver2 Bold" panose="02000600000000000000" pitchFamily="2" charset="-128"/>
                <a:ea typeface="Corporate Logo ver2 Bold" panose="02000600000000000000" pitchFamily="2" charset="-128"/>
              </a:rPr>
              <a:t>度結果が変わってくる。</a:t>
            </a:r>
            <a:endParaRPr lang="en-US" altLang="ja-JP" sz="2400" b="1" spc="600" dirty="0">
              <a:solidFill>
                <a:srgbClr val="211FD3"/>
              </a:solidFill>
              <a:latin typeface="Corporate Logo ver2 Bold" panose="02000600000000000000" pitchFamily="2" charset="-128"/>
              <a:ea typeface="Corporate Logo ver2 Bold" panose="02000600000000000000" pitchFamily="2" charset="-128"/>
            </a:endParaRPr>
          </a:p>
          <a:p>
            <a:pPr>
              <a:spcBef>
                <a:spcPts val="2400"/>
              </a:spcBef>
            </a:pP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その大切な広告運用に割く時間は</a:t>
            </a:r>
            <a:br>
              <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rPr>
            </a:br>
            <a:r>
              <a:rPr lang="ja-JP" altLang="en-US" sz="2400" b="1" spc="600">
                <a:solidFill>
                  <a:srgbClr val="211FD3"/>
                </a:solidFill>
                <a:latin typeface="Corporate Logo ver2 Bold" panose="02000600000000000000" pitchFamily="2" charset="-128"/>
                <a:ea typeface="Corporate Logo ver2 Bold" panose="02000600000000000000" pitchFamily="2" charset="-128"/>
              </a:rPr>
              <a:t>バナー制作に奪われる</a:t>
            </a: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ことが大いにあります。</a:t>
            </a:r>
            <a:endPar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a:p>
            <a:pPr>
              <a:spcBef>
                <a:spcPts val="2400"/>
              </a:spcBef>
            </a:pP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効果を出すための広告が、</a:t>
            </a:r>
            <a:br>
              <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rPr>
            </a:br>
            <a:r>
              <a:rPr lang="ja-JP" altLang="en-US" sz="2400" b="1" spc="600">
                <a:solidFill>
                  <a:srgbClr val="211FD3"/>
                </a:solidFill>
                <a:latin typeface="Corporate Logo ver2 Bold" panose="02000600000000000000" pitchFamily="2" charset="-128"/>
                <a:ea typeface="Corporate Logo ver2 Bold" panose="02000600000000000000" pitchFamily="2" charset="-128"/>
              </a:rPr>
              <a:t>運用するための広告</a:t>
            </a: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になってしまいがちです。</a:t>
            </a:r>
            <a:endPar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a:p>
            <a:pPr>
              <a:spcBef>
                <a:spcPts val="2400"/>
              </a:spcBef>
            </a:pP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無駄な労力は減少させ、</a:t>
            </a:r>
            <a:r>
              <a:rPr lang="ja-JP" altLang="en-US" sz="2400" b="1" spc="600">
                <a:solidFill>
                  <a:srgbClr val="211FD3"/>
                </a:solidFill>
                <a:latin typeface="Corporate Logo ver2 Bold" panose="02000600000000000000" pitchFamily="2" charset="-128"/>
                <a:ea typeface="Corporate Logo ver2 Bold" panose="02000600000000000000" pitchFamily="2" charset="-128"/>
              </a:rPr>
              <a:t>成果に直結する</a:t>
            </a:r>
            <a:br>
              <a:rPr lang="en-US" altLang="ja-JP" sz="2400" b="1" spc="600" dirty="0">
                <a:solidFill>
                  <a:srgbClr val="211FD3"/>
                </a:solidFill>
                <a:latin typeface="Corporate Logo ver2 Bold" panose="02000600000000000000" pitchFamily="2" charset="-128"/>
                <a:ea typeface="Corporate Logo ver2 Bold" panose="02000600000000000000" pitchFamily="2" charset="-128"/>
              </a:rPr>
            </a:br>
            <a:r>
              <a:rPr lang="ja-JP" altLang="en-US" sz="2400" b="1" spc="600">
                <a:solidFill>
                  <a:srgbClr val="211FD3"/>
                </a:solidFill>
                <a:latin typeface="Corporate Logo ver2 Bold" panose="02000600000000000000" pitchFamily="2" charset="-128"/>
                <a:ea typeface="Corporate Logo ver2 Bold" panose="02000600000000000000" pitchFamily="2" charset="-128"/>
              </a:rPr>
              <a:t>高品質なバナー制作を誰でもかんたんに</a:t>
            </a:r>
            <a:br>
              <a:rPr lang="en-US" altLang="ja-JP" sz="2400" b="1" spc="600" dirty="0">
                <a:solidFill>
                  <a:srgbClr val="211FD3"/>
                </a:solidFill>
                <a:latin typeface="Corporate Logo ver2 Bold" panose="02000600000000000000" pitchFamily="2" charset="-128"/>
                <a:ea typeface="Corporate Logo ver2 Bold" panose="02000600000000000000" pitchFamily="2" charset="-128"/>
              </a:rPr>
            </a:br>
            <a:r>
              <a:rPr lang="ja-JP" altLang="en-US" sz="2400" b="1" spc="600">
                <a:solidFill>
                  <a:srgbClr val="211FD3"/>
                </a:solidFill>
                <a:latin typeface="Corporate Logo ver2 Bold" panose="02000600000000000000" pitchFamily="2" charset="-128"/>
                <a:ea typeface="Corporate Logo ver2 Bold" panose="02000600000000000000" pitchFamily="2" charset="-128"/>
              </a:rPr>
              <a:t>作れるよう</a:t>
            </a:r>
            <a:r>
              <a:rPr lang="ja-JP" altLang="en-US" sz="2400" b="1" spc="600">
                <a:solidFill>
                  <a:schemeClr val="tx1">
                    <a:lumMod val="75000"/>
                    <a:lumOff val="25000"/>
                  </a:schemeClr>
                </a:solidFill>
                <a:latin typeface="Corporate Logo ver2 Bold" panose="02000600000000000000" pitchFamily="2" charset="-128"/>
                <a:ea typeface="Corporate Logo ver2 Bold" panose="02000600000000000000" pitchFamily="2" charset="-128"/>
              </a:rPr>
              <a:t>、アプリ開発を試みました。</a:t>
            </a:r>
            <a:endParaRPr lang="en-US" altLang="ja-JP" sz="2400" b="1" spc="6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cxnSp>
        <p:nvCxnSpPr>
          <p:cNvPr id="13" name="直線コネクタ 12">
            <a:extLst>
              <a:ext uri="{FF2B5EF4-FFF2-40B4-BE49-F238E27FC236}">
                <a16:creationId xmlns:a16="http://schemas.microsoft.com/office/drawing/2014/main" id="{631CB951-D75B-4DA3-F90C-15FD03516DA0}"/>
              </a:ext>
            </a:extLst>
          </p:cNvPr>
          <p:cNvCxnSpPr>
            <a:cxnSpLocks/>
            <a:stCxn id="14"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14" name="角丸四角形 13">
            <a:extLst>
              <a:ext uri="{FF2B5EF4-FFF2-40B4-BE49-F238E27FC236}">
                <a16:creationId xmlns:a16="http://schemas.microsoft.com/office/drawing/2014/main" id="{7DCDE2E1-FB9B-EE12-4F5F-C026FDC32C11}"/>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15" name="角丸四角形 14">
            <a:extLst>
              <a:ext uri="{FF2B5EF4-FFF2-40B4-BE49-F238E27FC236}">
                <a16:creationId xmlns:a16="http://schemas.microsoft.com/office/drawing/2014/main" id="{7440EF28-D97E-37EB-9D21-0179F44D027F}"/>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16" name="角丸四角形 15">
            <a:extLst>
              <a:ext uri="{FF2B5EF4-FFF2-40B4-BE49-F238E27FC236}">
                <a16:creationId xmlns:a16="http://schemas.microsoft.com/office/drawing/2014/main" id="{6222DCCB-C654-1439-1242-317C819CADF8}"/>
              </a:ext>
            </a:extLst>
          </p:cNvPr>
          <p:cNvSpPr/>
          <p:nvPr/>
        </p:nvSpPr>
        <p:spPr>
          <a:xfrm>
            <a:off x="6359597"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17" name="角丸四角形 16">
            <a:extLst>
              <a:ext uri="{FF2B5EF4-FFF2-40B4-BE49-F238E27FC236}">
                <a16:creationId xmlns:a16="http://schemas.microsoft.com/office/drawing/2014/main" id="{32677B29-1298-52A8-D4A5-8A2DB056986A}"/>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18" name="直線コネクタ 17">
            <a:extLst>
              <a:ext uri="{FF2B5EF4-FFF2-40B4-BE49-F238E27FC236}">
                <a16:creationId xmlns:a16="http://schemas.microsoft.com/office/drawing/2014/main" id="{06700BE2-8957-67FA-D657-E43CC3A4A39B}"/>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EB9016-0A0B-DBA5-F159-74FC17AAC966}"/>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85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8BF91-5B7A-196D-B27D-FAB4D74CECB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19DC83C4-3C91-2947-C42E-FC674B2BED1A}"/>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A1D5BC5A-EB15-C590-180E-7E80D01D3F60}"/>
              </a:ext>
            </a:extLst>
          </p:cNvPr>
          <p:cNvSpPr>
            <a:spLocks noGrp="1"/>
          </p:cNvSpPr>
          <p:nvPr>
            <p:ph type="sldNum" sz="quarter" idx="12"/>
          </p:nvPr>
        </p:nvSpPr>
        <p:spPr/>
        <p:txBody>
          <a:bodyPr/>
          <a:lstStyle/>
          <a:p>
            <a:fld id="{7BA3E262-4950-E744-A96C-4DBE0D9E9EC1}" type="slidenum">
              <a:rPr lang="ja-JP" altLang="en-US" smtClean="0"/>
              <a:pPr/>
              <a:t>14</a:t>
            </a:fld>
            <a:endParaRPr lang="ja-JP" altLang="en-US"/>
          </a:p>
        </p:txBody>
      </p:sp>
      <p:cxnSp>
        <p:nvCxnSpPr>
          <p:cNvPr id="5" name="直線コネクタ 4">
            <a:extLst>
              <a:ext uri="{FF2B5EF4-FFF2-40B4-BE49-F238E27FC236}">
                <a16:creationId xmlns:a16="http://schemas.microsoft.com/office/drawing/2014/main" id="{DC217A23-A306-2831-FEE6-5A0E306357FD}"/>
              </a:ext>
            </a:extLst>
          </p:cNvPr>
          <p:cNvCxnSpPr>
            <a:cxnSpLocks/>
            <a:stCxn id="6"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6" name="角丸四角形 5">
            <a:extLst>
              <a:ext uri="{FF2B5EF4-FFF2-40B4-BE49-F238E27FC236}">
                <a16:creationId xmlns:a16="http://schemas.microsoft.com/office/drawing/2014/main" id="{652A8F98-8952-2BE6-1370-9C5BA964D560}"/>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7" name="角丸四角形 6">
            <a:extLst>
              <a:ext uri="{FF2B5EF4-FFF2-40B4-BE49-F238E27FC236}">
                <a16:creationId xmlns:a16="http://schemas.microsoft.com/office/drawing/2014/main" id="{A12E1BFF-E2D0-C494-CDED-4F11F2A8E84B}"/>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8" name="角丸四角形 7">
            <a:extLst>
              <a:ext uri="{FF2B5EF4-FFF2-40B4-BE49-F238E27FC236}">
                <a16:creationId xmlns:a16="http://schemas.microsoft.com/office/drawing/2014/main" id="{E935BBCF-D826-B35F-8DA9-7D29B18960D4}"/>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9" name="角丸四角形 8">
            <a:extLst>
              <a:ext uri="{FF2B5EF4-FFF2-40B4-BE49-F238E27FC236}">
                <a16:creationId xmlns:a16="http://schemas.microsoft.com/office/drawing/2014/main" id="{FB34FF9B-9E7D-AAA3-7141-AE0A04DEE17D}"/>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grpSp>
        <p:nvGrpSpPr>
          <p:cNvPr id="15" name="グループ化 14">
            <a:extLst>
              <a:ext uri="{FF2B5EF4-FFF2-40B4-BE49-F238E27FC236}">
                <a16:creationId xmlns:a16="http://schemas.microsoft.com/office/drawing/2014/main" id="{069FEDE3-68B2-623B-6B48-FB12477FAC0F}"/>
              </a:ext>
            </a:extLst>
          </p:cNvPr>
          <p:cNvGrpSpPr/>
          <p:nvPr/>
        </p:nvGrpSpPr>
        <p:grpSpPr>
          <a:xfrm>
            <a:off x="766763" y="2119363"/>
            <a:ext cx="10658475" cy="2269223"/>
            <a:chOff x="623888" y="2119362"/>
            <a:chExt cx="10944225" cy="2330061"/>
          </a:xfrm>
          <a:solidFill>
            <a:srgbClr val="211FD3"/>
          </a:solidFill>
        </p:grpSpPr>
        <p:sp>
          <p:nvSpPr>
            <p:cNvPr id="11" name="円/楕円 10">
              <a:extLst>
                <a:ext uri="{FF2B5EF4-FFF2-40B4-BE49-F238E27FC236}">
                  <a16:creationId xmlns:a16="http://schemas.microsoft.com/office/drawing/2014/main" id="{AEFD940C-601E-110D-4E9A-0580E5A0FF5C}"/>
                </a:ext>
              </a:extLst>
            </p:cNvPr>
            <p:cNvSpPr/>
            <p:nvPr/>
          </p:nvSpPr>
          <p:spPr>
            <a:xfrm>
              <a:off x="623888"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自己紹介</a:t>
              </a:r>
            </a:p>
          </p:txBody>
        </p:sp>
        <p:sp>
          <p:nvSpPr>
            <p:cNvPr id="12" name="円/楕円 11">
              <a:extLst>
                <a:ext uri="{FF2B5EF4-FFF2-40B4-BE49-F238E27FC236}">
                  <a16:creationId xmlns:a16="http://schemas.microsoft.com/office/drawing/2014/main" id="{73C5DE66-0A1F-711A-5064-5E969F9EF65C}"/>
                </a:ext>
              </a:extLst>
            </p:cNvPr>
            <p:cNvSpPr/>
            <p:nvPr/>
          </p:nvSpPr>
          <p:spPr>
            <a:xfrm>
              <a:off x="3495276"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開発アプリ紹介</a:t>
              </a:r>
            </a:p>
          </p:txBody>
        </p:sp>
        <p:sp>
          <p:nvSpPr>
            <p:cNvPr id="13" name="円/楕円 12">
              <a:extLst>
                <a:ext uri="{FF2B5EF4-FFF2-40B4-BE49-F238E27FC236}">
                  <a16:creationId xmlns:a16="http://schemas.microsoft.com/office/drawing/2014/main" id="{8E8D21F7-996B-0834-184B-A301C365E338}"/>
                </a:ext>
              </a:extLst>
            </p:cNvPr>
            <p:cNvSpPr/>
            <p:nvPr/>
          </p:nvSpPr>
          <p:spPr>
            <a:xfrm>
              <a:off x="6366664"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開発の背景</a:t>
              </a:r>
            </a:p>
          </p:txBody>
        </p:sp>
        <p:sp>
          <p:nvSpPr>
            <p:cNvPr id="14" name="円/楕円 13">
              <a:extLst>
                <a:ext uri="{FF2B5EF4-FFF2-40B4-BE49-F238E27FC236}">
                  <a16:creationId xmlns:a16="http://schemas.microsoft.com/office/drawing/2014/main" id="{7A9C76B0-ECD0-73FD-15BF-6DDFE16B3287}"/>
                </a:ext>
              </a:extLst>
            </p:cNvPr>
            <p:cNvSpPr/>
            <p:nvPr/>
          </p:nvSpPr>
          <p:spPr>
            <a:xfrm>
              <a:off x="9238052"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chemeClr val="bg1"/>
                  </a:solidFill>
                  <a:latin typeface="Corporate Logo ver2 Bold" panose="02000600000000000000" pitchFamily="2" charset="-128"/>
                  <a:ea typeface="Corporate Logo ver2 Bold" panose="02000600000000000000" pitchFamily="2" charset="-128"/>
                </a:rPr>
                <a:t>受講生に向けて</a:t>
              </a:r>
            </a:p>
          </p:txBody>
        </p:sp>
      </p:grpSp>
      <p:cxnSp>
        <p:nvCxnSpPr>
          <p:cNvPr id="17" name="直線コネクタ 16">
            <a:extLst>
              <a:ext uri="{FF2B5EF4-FFF2-40B4-BE49-F238E27FC236}">
                <a16:creationId xmlns:a16="http://schemas.microsoft.com/office/drawing/2014/main" id="{CFB735D6-AA35-C149-EB66-0852A45316FA}"/>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9B12A99-EB0A-6E53-9ACD-0EBF6B30F9A0}"/>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70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DD305-EF81-5FD8-1867-D041B3961CA2}"/>
              </a:ext>
            </a:extLst>
          </p:cNvPr>
          <p:cNvSpPr>
            <a:spLocks noGrp="1"/>
          </p:cNvSpPr>
          <p:nvPr>
            <p:ph type="title"/>
          </p:nvPr>
        </p:nvSpPr>
        <p:spPr/>
        <p:txBody>
          <a:bodyPr/>
          <a:lstStyle/>
          <a:p>
            <a:r>
              <a:rPr lang="ja-JP" altLang="en-US"/>
              <a:t>受講生に向けて　｜　メンタリングについて</a:t>
            </a:r>
            <a:endParaRPr kumimoji="1" lang="ja-JP" altLang="en-US"/>
          </a:p>
        </p:txBody>
      </p:sp>
      <p:sp>
        <p:nvSpPr>
          <p:cNvPr id="3" name="日付プレースホルダー 2">
            <a:extLst>
              <a:ext uri="{FF2B5EF4-FFF2-40B4-BE49-F238E27FC236}">
                <a16:creationId xmlns:a16="http://schemas.microsoft.com/office/drawing/2014/main" id="{666F14D5-249C-CA8C-B922-A31920760C5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30DB712-442B-896D-8FA8-02EFB29CB11A}"/>
              </a:ext>
            </a:extLst>
          </p:cNvPr>
          <p:cNvSpPr>
            <a:spLocks noGrp="1"/>
          </p:cNvSpPr>
          <p:nvPr>
            <p:ph type="sldNum" sz="quarter" idx="12"/>
          </p:nvPr>
        </p:nvSpPr>
        <p:spPr/>
        <p:txBody>
          <a:bodyPr/>
          <a:lstStyle/>
          <a:p>
            <a:fld id="{7BA3E262-4950-E744-A96C-4DBE0D9E9EC1}" type="slidenum">
              <a:rPr lang="ja-JP" altLang="en-US" smtClean="0"/>
              <a:pPr/>
              <a:t>15</a:t>
            </a:fld>
            <a:endParaRPr lang="ja-JP" altLang="en-US"/>
          </a:p>
        </p:txBody>
      </p:sp>
      <p:sp>
        <p:nvSpPr>
          <p:cNvPr id="5" name="正方形/長方形 4">
            <a:extLst>
              <a:ext uri="{FF2B5EF4-FFF2-40B4-BE49-F238E27FC236}">
                <a16:creationId xmlns:a16="http://schemas.microsoft.com/office/drawing/2014/main" id="{735F3474-D3A8-1316-9BA0-BC540EC3C252}"/>
              </a:ext>
            </a:extLst>
          </p:cNvPr>
          <p:cNvSpPr/>
          <p:nvPr/>
        </p:nvSpPr>
        <p:spPr>
          <a:xfrm>
            <a:off x="766763" y="2338058"/>
            <a:ext cx="722582" cy="2941984"/>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211FD3"/>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4" name="正方形/長方形 13">
            <a:extLst>
              <a:ext uri="{FF2B5EF4-FFF2-40B4-BE49-F238E27FC236}">
                <a16:creationId xmlns:a16="http://schemas.microsoft.com/office/drawing/2014/main" id="{EB1FD925-E349-6815-05E1-0D668042F64E}"/>
              </a:ext>
            </a:extLst>
          </p:cNvPr>
          <p:cNvSpPr/>
          <p:nvPr/>
        </p:nvSpPr>
        <p:spPr>
          <a:xfrm>
            <a:off x="1683015" y="2338058"/>
            <a:ext cx="722582" cy="2941983"/>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211FD3"/>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6" name="正方形/長方形 15">
            <a:extLst>
              <a:ext uri="{FF2B5EF4-FFF2-40B4-BE49-F238E27FC236}">
                <a16:creationId xmlns:a16="http://schemas.microsoft.com/office/drawing/2014/main" id="{6B94E020-D9A8-7A94-FFB4-69EC169D0D2C}"/>
              </a:ext>
            </a:extLst>
          </p:cNvPr>
          <p:cNvSpPr/>
          <p:nvPr/>
        </p:nvSpPr>
        <p:spPr>
          <a:xfrm>
            <a:off x="2599267" y="3274143"/>
            <a:ext cx="722582" cy="2005898"/>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211FD3"/>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7" name="正方形/長方形 16">
            <a:extLst>
              <a:ext uri="{FF2B5EF4-FFF2-40B4-BE49-F238E27FC236}">
                <a16:creationId xmlns:a16="http://schemas.microsoft.com/office/drawing/2014/main" id="{31A725ED-0AF3-101E-E143-602B13CD03E6}"/>
              </a:ext>
            </a:extLst>
          </p:cNvPr>
          <p:cNvSpPr/>
          <p:nvPr/>
        </p:nvSpPr>
        <p:spPr>
          <a:xfrm>
            <a:off x="351551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8" name="正方形/長方形 17">
            <a:extLst>
              <a:ext uri="{FF2B5EF4-FFF2-40B4-BE49-F238E27FC236}">
                <a16:creationId xmlns:a16="http://schemas.microsoft.com/office/drawing/2014/main" id="{A42B6155-E388-2788-0043-F12B80D9CE50}"/>
              </a:ext>
            </a:extLst>
          </p:cNvPr>
          <p:cNvSpPr/>
          <p:nvPr/>
        </p:nvSpPr>
        <p:spPr>
          <a:xfrm>
            <a:off x="4431771" y="3798761"/>
            <a:ext cx="722582" cy="14812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9" name="正方形/長方形 18">
            <a:extLst>
              <a:ext uri="{FF2B5EF4-FFF2-40B4-BE49-F238E27FC236}">
                <a16:creationId xmlns:a16="http://schemas.microsoft.com/office/drawing/2014/main" id="{E3DBFE32-3D03-5AC3-9812-2C996C11B5E8}"/>
              </a:ext>
            </a:extLst>
          </p:cNvPr>
          <p:cNvSpPr/>
          <p:nvPr/>
        </p:nvSpPr>
        <p:spPr>
          <a:xfrm>
            <a:off x="5348023" y="4785571"/>
            <a:ext cx="722582" cy="4944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0" name="正方形/長方形 19">
            <a:extLst>
              <a:ext uri="{FF2B5EF4-FFF2-40B4-BE49-F238E27FC236}">
                <a16:creationId xmlns:a16="http://schemas.microsoft.com/office/drawing/2014/main" id="{669CDE6A-A1CB-7E62-0F69-46F6848D6BE8}"/>
              </a:ext>
            </a:extLst>
          </p:cNvPr>
          <p:cNvSpPr/>
          <p:nvPr/>
        </p:nvSpPr>
        <p:spPr>
          <a:xfrm>
            <a:off x="6264275" y="3675321"/>
            <a:ext cx="722582" cy="16047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1" name="正方形/長方形 20">
            <a:extLst>
              <a:ext uri="{FF2B5EF4-FFF2-40B4-BE49-F238E27FC236}">
                <a16:creationId xmlns:a16="http://schemas.microsoft.com/office/drawing/2014/main" id="{A631903D-A39A-AF4D-D7F3-00701FB9FBCC}"/>
              </a:ext>
            </a:extLst>
          </p:cNvPr>
          <p:cNvSpPr/>
          <p:nvPr/>
        </p:nvSpPr>
        <p:spPr>
          <a:xfrm>
            <a:off x="7180527" y="3006690"/>
            <a:ext cx="722582" cy="22733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2" name="正方形/長方形 21">
            <a:extLst>
              <a:ext uri="{FF2B5EF4-FFF2-40B4-BE49-F238E27FC236}">
                <a16:creationId xmlns:a16="http://schemas.microsoft.com/office/drawing/2014/main" id="{D3917BB2-F5D9-F4BB-D9FF-9BA7ACC58195}"/>
              </a:ext>
            </a:extLst>
          </p:cNvPr>
          <p:cNvSpPr/>
          <p:nvPr/>
        </p:nvSpPr>
        <p:spPr>
          <a:xfrm>
            <a:off x="809677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3" name="正方形/長方形 22">
            <a:extLst>
              <a:ext uri="{FF2B5EF4-FFF2-40B4-BE49-F238E27FC236}">
                <a16:creationId xmlns:a16="http://schemas.microsoft.com/office/drawing/2014/main" id="{9CD86100-F4CA-5304-143D-DB01243D209F}"/>
              </a:ext>
            </a:extLst>
          </p:cNvPr>
          <p:cNvSpPr/>
          <p:nvPr/>
        </p:nvSpPr>
        <p:spPr>
          <a:xfrm>
            <a:off x="9013031" y="2842104"/>
            <a:ext cx="722582" cy="24379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4" name="正方形/長方形 23">
            <a:extLst>
              <a:ext uri="{FF2B5EF4-FFF2-40B4-BE49-F238E27FC236}">
                <a16:creationId xmlns:a16="http://schemas.microsoft.com/office/drawing/2014/main" id="{BFA5E032-2430-57FB-A116-6BBD4670340C}"/>
              </a:ext>
            </a:extLst>
          </p:cNvPr>
          <p:cNvSpPr/>
          <p:nvPr/>
        </p:nvSpPr>
        <p:spPr>
          <a:xfrm>
            <a:off x="9929283" y="2615796"/>
            <a:ext cx="722582" cy="26642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5" name="正方形/長方形 24">
            <a:extLst>
              <a:ext uri="{FF2B5EF4-FFF2-40B4-BE49-F238E27FC236}">
                <a16:creationId xmlns:a16="http://schemas.microsoft.com/office/drawing/2014/main" id="{2D793AC8-09E4-B026-A48E-DF085396A69D}"/>
              </a:ext>
            </a:extLst>
          </p:cNvPr>
          <p:cNvSpPr/>
          <p:nvPr/>
        </p:nvSpPr>
        <p:spPr>
          <a:xfrm>
            <a:off x="10845532"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8" name="テキスト ボックス 27">
            <a:extLst>
              <a:ext uri="{FF2B5EF4-FFF2-40B4-BE49-F238E27FC236}">
                <a16:creationId xmlns:a16="http://schemas.microsoft.com/office/drawing/2014/main" id="{CF919DC9-E481-7C9E-917A-0E0C7F57FB94}"/>
              </a:ext>
            </a:extLst>
          </p:cNvPr>
          <p:cNvSpPr txBox="1"/>
          <p:nvPr/>
        </p:nvSpPr>
        <p:spPr>
          <a:xfrm>
            <a:off x="766763" y="5354125"/>
            <a:ext cx="722582" cy="276999"/>
          </a:xfrm>
          <a:prstGeom prst="rect">
            <a:avLst/>
          </a:prstGeom>
          <a:noFill/>
        </p:spPr>
        <p:txBody>
          <a:bodyPr wrap="square" rtlCol="0">
            <a:spAutoFit/>
          </a:bodyPr>
          <a:lstStyle/>
          <a:p>
            <a:pPr algn="ctr"/>
            <a:r>
              <a:rPr kumimoji="1" lang="en-US" altLang="ja-JP" sz="1200" dirty="0"/>
              <a:t>1</a:t>
            </a:r>
            <a:r>
              <a:rPr kumimoji="1" lang="ja-JP" altLang="en-US" sz="1200"/>
              <a:t>回目</a:t>
            </a:r>
          </a:p>
        </p:txBody>
      </p:sp>
      <p:sp>
        <p:nvSpPr>
          <p:cNvPr id="30" name="テキスト ボックス 29">
            <a:extLst>
              <a:ext uri="{FF2B5EF4-FFF2-40B4-BE49-F238E27FC236}">
                <a16:creationId xmlns:a16="http://schemas.microsoft.com/office/drawing/2014/main" id="{ED5A338C-EF68-265F-6DC1-82BBFBBA4C2E}"/>
              </a:ext>
            </a:extLst>
          </p:cNvPr>
          <p:cNvSpPr txBox="1"/>
          <p:nvPr/>
        </p:nvSpPr>
        <p:spPr>
          <a:xfrm>
            <a:off x="1694415" y="5354125"/>
            <a:ext cx="722582" cy="276999"/>
          </a:xfrm>
          <a:prstGeom prst="rect">
            <a:avLst/>
          </a:prstGeom>
          <a:noFill/>
        </p:spPr>
        <p:txBody>
          <a:bodyPr wrap="square" rtlCol="0">
            <a:spAutoFit/>
          </a:bodyPr>
          <a:lstStyle/>
          <a:p>
            <a:pPr algn="ctr"/>
            <a:r>
              <a:rPr lang="en-US" altLang="ja-JP" sz="1200" dirty="0"/>
              <a:t>2</a:t>
            </a:r>
            <a:r>
              <a:rPr kumimoji="1" lang="ja-JP" altLang="en-US" sz="1200"/>
              <a:t>回目</a:t>
            </a:r>
          </a:p>
        </p:txBody>
      </p:sp>
      <p:sp>
        <p:nvSpPr>
          <p:cNvPr id="31" name="テキスト ボックス 30">
            <a:extLst>
              <a:ext uri="{FF2B5EF4-FFF2-40B4-BE49-F238E27FC236}">
                <a16:creationId xmlns:a16="http://schemas.microsoft.com/office/drawing/2014/main" id="{39157B49-CA02-2464-F73F-AE7B3E85DB9C}"/>
              </a:ext>
            </a:extLst>
          </p:cNvPr>
          <p:cNvSpPr txBox="1"/>
          <p:nvPr/>
        </p:nvSpPr>
        <p:spPr>
          <a:xfrm>
            <a:off x="2595563" y="5354125"/>
            <a:ext cx="722582" cy="276999"/>
          </a:xfrm>
          <a:prstGeom prst="rect">
            <a:avLst/>
          </a:prstGeom>
          <a:noFill/>
        </p:spPr>
        <p:txBody>
          <a:bodyPr wrap="square" rtlCol="0">
            <a:spAutoFit/>
          </a:bodyPr>
          <a:lstStyle/>
          <a:p>
            <a:pPr algn="ctr"/>
            <a:r>
              <a:rPr lang="en-US" altLang="ja-JP" sz="1200" dirty="0"/>
              <a:t>3</a:t>
            </a:r>
            <a:r>
              <a:rPr kumimoji="1" lang="ja-JP" altLang="en-US" sz="1200"/>
              <a:t>回目</a:t>
            </a:r>
          </a:p>
        </p:txBody>
      </p:sp>
      <p:sp>
        <p:nvSpPr>
          <p:cNvPr id="32" name="テキスト ボックス 31">
            <a:extLst>
              <a:ext uri="{FF2B5EF4-FFF2-40B4-BE49-F238E27FC236}">
                <a16:creationId xmlns:a16="http://schemas.microsoft.com/office/drawing/2014/main" id="{3780347D-309B-2AF6-6B53-131460EF51F2}"/>
              </a:ext>
            </a:extLst>
          </p:cNvPr>
          <p:cNvSpPr txBox="1"/>
          <p:nvPr/>
        </p:nvSpPr>
        <p:spPr>
          <a:xfrm>
            <a:off x="3523215" y="5354125"/>
            <a:ext cx="722582" cy="276999"/>
          </a:xfrm>
          <a:prstGeom prst="rect">
            <a:avLst/>
          </a:prstGeom>
          <a:noFill/>
        </p:spPr>
        <p:txBody>
          <a:bodyPr wrap="square" rtlCol="0">
            <a:spAutoFit/>
          </a:bodyPr>
          <a:lstStyle/>
          <a:p>
            <a:pPr algn="ctr"/>
            <a:r>
              <a:rPr lang="en-US" altLang="ja-JP" sz="1200" dirty="0"/>
              <a:t>4</a:t>
            </a:r>
            <a:r>
              <a:rPr kumimoji="1" lang="ja-JP" altLang="en-US" sz="1200"/>
              <a:t>回目</a:t>
            </a:r>
          </a:p>
        </p:txBody>
      </p:sp>
      <p:sp>
        <p:nvSpPr>
          <p:cNvPr id="33" name="テキスト ボックス 32">
            <a:extLst>
              <a:ext uri="{FF2B5EF4-FFF2-40B4-BE49-F238E27FC236}">
                <a16:creationId xmlns:a16="http://schemas.microsoft.com/office/drawing/2014/main" id="{AE3564F3-8E9C-B569-BBDC-1F4E9D01429C}"/>
              </a:ext>
            </a:extLst>
          </p:cNvPr>
          <p:cNvSpPr txBox="1"/>
          <p:nvPr/>
        </p:nvSpPr>
        <p:spPr>
          <a:xfrm>
            <a:off x="4424363" y="5354125"/>
            <a:ext cx="722582" cy="276999"/>
          </a:xfrm>
          <a:prstGeom prst="rect">
            <a:avLst/>
          </a:prstGeom>
          <a:noFill/>
        </p:spPr>
        <p:txBody>
          <a:bodyPr wrap="square" rtlCol="0">
            <a:spAutoFit/>
          </a:bodyPr>
          <a:lstStyle/>
          <a:p>
            <a:pPr algn="ctr"/>
            <a:r>
              <a:rPr lang="en-US" altLang="ja-JP" sz="1200" dirty="0"/>
              <a:t>5</a:t>
            </a:r>
            <a:r>
              <a:rPr kumimoji="1" lang="ja-JP" altLang="en-US" sz="1200"/>
              <a:t>回目</a:t>
            </a:r>
          </a:p>
        </p:txBody>
      </p:sp>
      <p:sp>
        <p:nvSpPr>
          <p:cNvPr id="34" name="テキスト ボックス 33">
            <a:extLst>
              <a:ext uri="{FF2B5EF4-FFF2-40B4-BE49-F238E27FC236}">
                <a16:creationId xmlns:a16="http://schemas.microsoft.com/office/drawing/2014/main" id="{C61C39D6-24C8-D190-64B9-13AEC79E54EB}"/>
              </a:ext>
            </a:extLst>
          </p:cNvPr>
          <p:cNvSpPr txBox="1"/>
          <p:nvPr/>
        </p:nvSpPr>
        <p:spPr>
          <a:xfrm>
            <a:off x="5352015" y="5354125"/>
            <a:ext cx="722582" cy="276999"/>
          </a:xfrm>
          <a:prstGeom prst="rect">
            <a:avLst/>
          </a:prstGeom>
          <a:noFill/>
        </p:spPr>
        <p:txBody>
          <a:bodyPr wrap="square" rtlCol="0">
            <a:spAutoFit/>
          </a:bodyPr>
          <a:lstStyle/>
          <a:p>
            <a:pPr algn="ctr"/>
            <a:r>
              <a:rPr lang="en-US" altLang="ja-JP" sz="1200" dirty="0"/>
              <a:t>6</a:t>
            </a:r>
            <a:r>
              <a:rPr kumimoji="1" lang="ja-JP" altLang="en-US" sz="1200"/>
              <a:t>回目</a:t>
            </a:r>
          </a:p>
        </p:txBody>
      </p:sp>
      <p:sp>
        <p:nvSpPr>
          <p:cNvPr id="35" name="テキスト ボックス 34">
            <a:extLst>
              <a:ext uri="{FF2B5EF4-FFF2-40B4-BE49-F238E27FC236}">
                <a16:creationId xmlns:a16="http://schemas.microsoft.com/office/drawing/2014/main" id="{7DEB491D-992D-2320-5552-7AFA3CA28170}"/>
              </a:ext>
            </a:extLst>
          </p:cNvPr>
          <p:cNvSpPr txBox="1"/>
          <p:nvPr/>
        </p:nvSpPr>
        <p:spPr>
          <a:xfrm>
            <a:off x="6253163" y="5354125"/>
            <a:ext cx="722582" cy="276999"/>
          </a:xfrm>
          <a:prstGeom prst="rect">
            <a:avLst/>
          </a:prstGeom>
          <a:noFill/>
        </p:spPr>
        <p:txBody>
          <a:bodyPr wrap="square" rtlCol="0">
            <a:spAutoFit/>
          </a:bodyPr>
          <a:lstStyle/>
          <a:p>
            <a:pPr algn="ctr"/>
            <a:r>
              <a:rPr lang="en-US" altLang="ja-JP" sz="1200" dirty="0"/>
              <a:t>7</a:t>
            </a:r>
            <a:r>
              <a:rPr kumimoji="1" lang="ja-JP" altLang="en-US" sz="1200"/>
              <a:t>回目</a:t>
            </a:r>
          </a:p>
        </p:txBody>
      </p:sp>
      <p:sp>
        <p:nvSpPr>
          <p:cNvPr id="36" name="テキスト ボックス 35">
            <a:extLst>
              <a:ext uri="{FF2B5EF4-FFF2-40B4-BE49-F238E27FC236}">
                <a16:creationId xmlns:a16="http://schemas.microsoft.com/office/drawing/2014/main" id="{E8668359-6BBC-BCCB-01B8-FD400E2CD683}"/>
              </a:ext>
            </a:extLst>
          </p:cNvPr>
          <p:cNvSpPr txBox="1"/>
          <p:nvPr/>
        </p:nvSpPr>
        <p:spPr>
          <a:xfrm>
            <a:off x="7180815" y="5354125"/>
            <a:ext cx="722582" cy="276999"/>
          </a:xfrm>
          <a:prstGeom prst="rect">
            <a:avLst/>
          </a:prstGeom>
          <a:noFill/>
        </p:spPr>
        <p:txBody>
          <a:bodyPr wrap="square" rtlCol="0">
            <a:spAutoFit/>
          </a:bodyPr>
          <a:lstStyle/>
          <a:p>
            <a:pPr algn="ctr"/>
            <a:r>
              <a:rPr lang="en-US" altLang="ja-JP" sz="1200" dirty="0"/>
              <a:t>8</a:t>
            </a:r>
            <a:r>
              <a:rPr kumimoji="1" lang="ja-JP" altLang="en-US" sz="1200"/>
              <a:t>回目</a:t>
            </a:r>
          </a:p>
        </p:txBody>
      </p:sp>
      <p:sp>
        <p:nvSpPr>
          <p:cNvPr id="37" name="テキスト ボックス 36">
            <a:extLst>
              <a:ext uri="{FF2B5EF4-FFF2-40B4-BE49-F238E27FC236}">
                <a16:creationId xmlns:a16="http://schemas.microsoft.com/office/drawing/2014/main" id="{6D2084D8-4203-E8D7-7947-7B80BF9F3C19}"/>
              </a:ext>
            </a:extLst>
          </p:cNvPr>
          <p:cNvSpPr txBox="1"/>
          <p:nvPr/>
        </p:nvSpPr>
        <p:spPr>
          <a:xfrm>
            <a:off x="8095215" y="5354125"/>
            <a:ext cx="722582" cy="276999"/>
          </a:xfrm>
          <a:prstGeom prst="rect">
            <a:avLst/>
          </a:prstGeom>
          <a:noFill/>
        </p:spPr>
        <p:txBody>
          <a:bodyPr wrap="square" rtlCol="0">
            <a:spAutoFit/>
          </a:bodyPr>
          <a:lstStyle/>
          <a:p>
            <a:pPr algn="ctr"/>
            <a:r>
              <a:rPr lang="en-US" altLang="ja-JP" sz="1200" dirty="0"/>
              <a:t>9</a:t>
            </a:r>
            <a:r>
              <a:rPr kumimoji="1" lang="ja-JP" altLang="en-US" sz="1200"/>
              <a:t>回目</a:t>
            </a:r>
          </a:p>
        </p:txBody>
      </p:sp>
      <p:sp>
        <p:nvSpPr>
          <p:cNvPr id="38" name="テキスト ボックス 37">
            <a:extLst>
              <a:ext uri="{FF2B5EF4-FFF2-40B4-BE49-F238E27FC236}">
                <a16:creationId xmlns:a16="http://schemas.microsoft.com/office/drawing/2014/main" id="{30FACFAC-3DC1-0A96-0D4C-BCB217FA136D}"/>
              </a:ext>
            </a:extLst>
          </p:cNvPr>
          <p:cNvSpPr txBox="1"/>
          <p:nvPr/>
        </p:nvSpPr>
        <p:spPr>
          <a:xfrm>
            <a:off x="9022867" y="5354125"/>
            <a:ext cx="722582" cy="276999"/>
          </a:xfrm>
          <a:prstGeom prst="rect">
            <a:avLst/>
          </a:prstGeom>
          <a:noFill/>
        </p:spPr>
        <p:txBody>
          <a:bodyPr wrap="square" rtlCol="0">
            <a:spAutoFit/>
          </a:bodyPr>
          <a:lstStyle/>
          <a:p>
            <a:pPr algn="ctr"/>
            <a:r>
              <a:rPr kumimoji="1" lang="en-US" altLang="ja-JP" sz="1200" dirty="0"/>
              <a:t>10</a:t>
            </a:r>
            <a:r>
              <a:rPr kumimoji="1" lang="ja-JP" altLang="en-US" sz="1200"/>
              <a:t>回目</a:t>
            </a:r>
          </a:p>
        </p:txBody>
      </p:sp>
      <p:sp>
        <p:nvSpPr>
          <p:cNvPr id="39" name="テキスト ボックス 38">
            <a:extLst>
              <a:ext uri="{FF2B5EF4-FFF2-40B4-BE49-F238E27FC236}">
                <a16:creationId xmlns:a16="http://schemas.microsoft.com/office/drawing/2014/main" id="{41F0C8A4-A61E-0AEB-EB3C-02897C0CBB79}"/>
              </a:ext>
            </a:extLst>
          </p:cNvPr>
          <p:cNvSpPr txBox="1"/>
          <p:nvPr/>
        </p:nvSpPr>
        <p:spPr>
          <a:xfrm>
            <a:off x="9924015" y="5354125"/>
            <a:ext cx="722582" cy="276999"/>
          </a:xfrm>
          <a:prstGeom prst="rect">
            <a:avLst/>
          </a:prstGeom>
          <a:noFill/>
        </p:spPr>
        <p:txBody>
          <a:bodyPr wrap="square" rtlCol="0">
            <a:spAutoFit/>
          </a:bodyPr>
          <a:lstStyle/>
          <a:p>
            <a:pPr algn="ctr"/>
            <a:r>
              <a:rPr kumimoji="1" lang="en-US" altLang="ja-JP" sz="1200" dirty="0"/>
              <a:t>11</a:t>
            </a:r>
            <a:r>
              <a:rPr kumimoji="1" lang="ja-JP" altLang="en-US" sz="1200"/>
              <a:t>回目</a:t>
            </a:r>
          </a:p>
        </p:txBody>
      </p:sp>
      <p:sp>
        <p:nvSpPr>
          <p:cNvPr id="40" name="テキスト ボックス 39">
            <a:extLst>
              <a:ext uri="{FF2B5EF4-FFF2-40B4-BE49-F238E27FC236}">
                <a16:creationId xmlns:a16="http://schemas.microsoft.com/office/drawing/2014/main" id="{2AFADF2C-154B-C85B-6BE3-39DBE80A7522}"/>
              </a:ext>
            </a:extLst>
          </p:cNvPr>
          <p:cNvSpPr txBox="1"/>
          <p:nvPr/>
        </p:nvSpPr>
        <p:spPr>
          <a:xfrm>
            <a:off x="10851667" y="5354125"/>
            <a:ext cx="722582" cy="276999"/>
          </a:xfrm>
          <a:prstGeom prst="rect">
            <a:avLst/>
          </a:prstGeom>
          <a:noFill/>
        </p:spPr>
        <p:txBody>
          <a:bodyPr wrap="square" rtlCol="0">
            <a:spAutoFit/>
          </a:bodyPr>
          <a:lstStyle/>
          <a:p>
            <a:pPr algn="ctr"/>
            <a:r>
              <a:rPr kumimoji="1" lang="en-US" altLang="ja-JP" sz="1200" dirty="0"/>
              <a:t>12</a:t>
            </a:r>
            <a:r>
              <a:rPr kumimoji="1" lang="ja-JP" altLang="en-US" sz="1200"/>
              <a:t>回目</a:t>
            </a:r>
          </a:p>
        </p:txBody>
      </p:sp>
      <p:sp>
        <p:nvSpPr>
          <p:cNvPr id="41" name="テキスト ボックス 40">
            <a:extLst>
              <a:ext uri="{FF2B5EF4-FFF2-40B4-BE49-F238E27FC236}">
                <a16:creationId xmlns:a16="http://schemas.microsoft.com/office/drawing/2014/main" id="{6A6E7190-6FC5-9B23-24E4-ACF2B2EB14E4}"/>
              </a:ext>
            </a:extLst>
          </p:cNvPr>
          <p:cNvSpPr txBox="1"/>
          <p:nvPr/>
        </p:nvSpPr>
        <p:spPr>
          <a:xfrm>
            <a:off x="222933" y="2879384"/>
            <a:ext cx="461665" cy="2400657"/>
          </a:xfrm>
          <a:prstGeom prst="rect">
            <a:avLst/>
          </a:prstGeom>
          <a:noFill/>
        </p:spPr>
        <p:txBody>
          <a:bodyPr vert="eaVert" wrap="none" rtlCol="0">
            <a:spAutoFit/>
          </a:bodyPr>
          <a:lstStyle/>
          <a:p>
            <a:r>
              <a:rPr kumimoji="1" lang="ja-JP" altLang="en-US"/>
              <a:t>モチベーショングラフ</a:t>
            </a:r>
          </a:p>
        </p:txBody>
      </p:sp>
      <p:sp>
        <p:nvSpPr>
          <p:cNvPr id="42" name="正方形/長方形 41">
            <a:extLst>
              <a:ext uri="{FF2B5EF4-FFF2-40B4-BE49-F238E27FC236}">
                <a16:creationId xmlns:a16="http://schemas.microsoft.com/office/drawing/2014/main" id="{052F2581-49D5-C3CD-114B-C72D2B200C78}"/>
              </a:ext>
            </a:extLst>
          </p:cNvPr>
          <p:cNvSpPr/>
          <p:nvPr/>
        </p:nvSpPr>
        <p:spPr>
          <a:xfrm>
            <a:off x="766763" y="1035756"/>
            <a:ext cx="10801350" cy="108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rPr>
              <a:t>3</a:t>
            </a: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週間でカリキュラムを終わらせる進捗目標を決めた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毎週確認テストの結果を元にメンターさんの質問に答える</a:t>
            </a:r>
            <a:endParaRPr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理解できてない部分を細かく説明してもらった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cxnSp>
        <p:nvCxnSpPr>
          <p:cNvPr id="47" name="直線コネクタ 46">
            <a:extLst>
              <a:ext uri="{FF2B5EF4-FFF2-40B4-BE49-F238E27FC236}">
                <a16:creationId xmlns:a16="http://schemas.microsoft.com/office/drawing/2014/main" id="{0AB3D491-DC9D-6445-C527-CCFA74BCC0F7}"/>
              </a:ext>
            </a:extLst>
          </p:cNvPr>
          <p:cNvCxnSpPr>
            <a:cxnSpLocks/>
            <a:stCxn id="4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48" name="角丸四角形 47">
            <a:extLst>
              <a:ext uri="{FF2B5EF4-FFF2-40B4-BE49-F238E27FC236}">
                <a16:creationId xmlns:a16="http://schemas.microsoft.com/office/drawing/2014/main" id="{617E6C15-923F-D1E2-100D-A6AD09E7062E}"/>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49" name="角丸四角形 48">
            <a:extLst>
              <a:ext uri="{FF2B5EF4-FFF2-40B4-BE49-F238E27FC236}">
                <a16:creationId xmlns:a16="http://schemas.microsoft.com/office/drawing/2014/main" id="{9650D9DD-B221-EE70-2FC3-828436EE4437}"/>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0" name="角丸四角形 49">
            <a:extLst>
              <a:ext uri="{FF2B5EF4-FFF2-40B4-BE49-F238E27FC236}">
                <a16:creationId xmlns:a16="http://schemas.microsoft.com/office/drawing/2014/main" id="{DC01DA24-7B64-3CFB-3E02-393A5C9B32D7}"/>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51" name="角丸四角形 50">
            <a:extLst>
              <a:ext uri="{FF2B5EF4-FFF2-40B4-BE49-F238E27FC236}">
                <a16:creationId xmlns:a16="http://schemas.microsoft.com/office/drawing/2014/main" id="{2A06BEBA-07A6-64FD-6BFF-6573358ED2A6}"/>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52" name="直線コネクタ 51">
            <a:extLst>
              <a:ext uri="{FF2B5EF4-FFF2-40B4-BE49-F238E27FC236}">
                <a16:creationId xmlns:a16="http://schemas.microsoft.com/office/drawing/2014/main" id="{533F641A-3E42-FD27-3731-6C3DBD411A66}"/>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C7B49B-AA8A-132E-D3DF-D34A9DD1475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326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DD305-EF81-5FD8-1867-D041B3961CA2}"/>
              </a:ext>
            </a:extLst>
          </p:cNvPr>
          <p:cNvSpPr>
            <a:spLocks noGrp="1"/>
          </p:cNvSpPr>
          <p:nvPr>
            <p:ph type="title"/>
          </p:nvPr>
        </p:nvSpPr>
        <p:spPr/>
        <p:txBody>
          <a:bodyPr/>
          <a:lstStyle/>
          <a:p>
            <a:r>
              <a:rPr lang="ja-JP" altLang="en-US"/>
              <a:t>受講生に向けて　｜　メンタリングについて</a:t>
            </a:r>
            <a:endParaRPr kumimoji="1" lang="ja-JP" altLang="en-US"/>
          </a:p>
        </p:txBody>
      </p:sp>
      <p:sp>
        <p:nvSpPr>
          <p:cNvPr id="3" name="日付プレースホルダー 2">
            <a:extLst>
              <a:ext uri="{FF2B5EF4-FFF2-40B4-BE49-F238E27FC236}">
                <a16:creationId xmlns:a16="http://schemas.microsoft.com/office/drawing/2014/main" id="{666F14D5-249C-CA8C-B922-A31920760C5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30DB712-442B-896D-8FA8-02EFB29CB11A}"/>
              </a:ext>
            </a:extLst>
          </p:cNvPr>
          <p:cNvSpPr>
            <a:spLocks noGrp="1"/>
          </p:cNvSpPr>
          <p:nvPr>
            <p:ph type="sldNum" sz="quarter" idx="12"/>
          </p:nvPr>
        </p:nvSpPr>
        <p:spPr/>
        <p:txBody>
          <a:bodyPr/>
          <a:lstStyle/>
          <a:p>
            <a:fld id="{7BA3E262-4950-E744-A96C-4DBE0D9E9EC1}" type="slidenum">
              <a:rPr lang="ja-JP" altLang="en-US" smtClean="0"/>
              <a:pPr/>
              <a:t>16</a:t>
            </a:fld>
            <a:endParaRPr lang="ja-JP" altLang="en-US"/>
          </a:p>
        </p:txBody>
      </p:sp>
      <p:sp>
        <p:nvSpPr>
          <p:cNvPr id="5" name="正方形/長方形 4">
            <a:extLst>
              <a:ext uri="{FF2B5EF4-FFF2-40B4-BE49-F238E27FC236}">
                <a16:creationId xmlns:a16="http://schemas.microsoft.com/office/drawing/2014/main" id="{735F3474-D3A8-1316-9BA0-BC540EC3C252}"/>
              </a:ext>
            </a:extLst>
          </p:cNvPr>
          <p:cNvSpPr/>
          <p:nvPr/>
        </p:nvSpPr>
        <p:spPr>
          <a:xfrm>
            <a:off x="766763" y="2338058"/>
            <a:ext cx="722582" cy="29419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FFFF00"/>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4" name="正方形/長方形 13">
            <a:extLst>
              <a:ext uri="{FF2B5EF4-FFF2-40B4-BE49-F238E27FC236}">
                <a16:creationId xmlns:a16="http://schemas.microsoft.com/office/drawing/2014/main" id="{EB1FD925-E349-6815-05E1-0D668042F64E}"/>
              </a:ext>
            </a:extLst>
          </p:cNvPr>
          <p:cNvSpPr/>
          <p:nvPr/>
        </p:nvSpPr>
        <p:spPr>
          <a:xfrm>
            <a:off x="1683015"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6" name="正方形/長方形 15">
            <a:extLst>
              <a:ext uri="{FF2B5EF4-FFF2-40B4-BE49-F238E27FC236}">
                <a16:creationId xmlns:a16="http://schemas.microsoft.com/office/drawing/2014/main" id="{6B94E020-D9A8-7A94-FFB4-69EC169D0D2C}"/>
              </a:ext>
            </a:extLst>
          </p:cNvPr>
          <p:cNvSpPr/>
          <p:nvPr/>
        </p:nvSpPr>
        <p:spPr>
          <a:xfrm>
            <a:off x="2599267" y="3274143"/>
            <a:ext cx="722582" cy="20058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7" name="正方形/長方形 16">
            <a:extLst>
              <a:ext uri="{FF2B5EF4-FFF2-40B4-BE49-F238E27FC236}">
                <a16:creationId xmlns:a16="http://schemas.microsoft.com/office/drawing/2014/main" id="{31A725ED-0AF3-101E-E143-602B13CD03E6}"/>
              </a:ext>
            </a:extLst>
          </p:cNvPr>
          <p:cNvSpPr/>
          <p:nvPr/>
        </p:nvSpPr>
        <p:spPr>
          <a:xfrm>
            <a:off x="3515519" y="4148507"/>
            <a:ext cx="722582" cy="1131533"/>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8" name="正方形/長方形 17">
            <a:extLst>
              <a:ext uri="{FF2B5EF4-FFF2-40B4-BE49-F238E27FC236}">
                <a16:creationId xmlns:a16="http://schemas.microsoft.com/office/drawing/2014/main" id="{A42B6155-E388-2788-0043-F12B80D9CE50}"/>
              </a:ext>
            </a:extLst>
          </p:cNvPr>
          <p:cNvSpPr/>
          <p:nvPr/>
        </p:nvSpPr>
        <p:spPr>
          <a:xfrm>
            <a:off x="4431771" y="3798761"/>
            <a:ext cx="722582" cy="1481279"/>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9" name="正方形/長方形 18">
            <a:extLst>
              <a:ext uri="{FF2B5EF4-FFF2-40B4-BE49-F238E27FC236}">
                <a16:creationId xmlns:a16="http://schemas.microsoft.com/office/drawing/2014/main" id="{E3DBFE32-3D03-5AC3-9812-2C996C11B5E8}"/>
              </a:ext>
            </a:extLst>
          </p:cNvPr>
          <p:cNvSpPr/>
          <p:nvPr/>
        </p:nvSpPr>
        <p:spPr>
          <a:xfrm>
            <a:off x="5348023" y="4785571"/>
            <a:ext cx="722582" cy="4944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0" name="正方形/長方形 19">
            <a:extLst>
              <a:ext uri="{FF2B5EF4-FFF2-40B4-BE49-F238E27FC236}">
                <a16:creationId xmlns:a16="http://schemas.microsoft.com/office/drawing/2014/main" id="{669CDE6A-A1CB-7E62-0F69-46F6848D6BE8}"/>
              </a:ext>
            </a:extLst>
          </p:cNvPr>
          <p:cNvSpPr/>
          <p:nvPr/>
        </p:nvSpPr>
        <p:spPr>
          <a:xfrm>
            <a:off x="6264275" y="3675321"/>
            <a:ext cx="722582" cy="16047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1" name="正方形/長方形 20">
            <a:extLst>
              <a:ext uri="{FF2B5EF4-FFF2-40B4-BE49-F238E27FC236}">
                <a16:creationId xmlns:a16="http://schemas.microsoft.com/office/drawing/2014/main" id="{A631903D-A39A-AF4D-D7F3-00701FB9FBCC}"/>
              </a:ext>
            </a:extLst>
          </p:cNvPr>
          <p:cNvSpPr/>
          <p:nvPr/>
        </p:nvSpPr>
        <p:spPr>
          <a:xfrm>
            <a:off x="7180527" y="3006690"/>
            <a:ext cx="722582" cy="22733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2" name="正方形/長方形 21">
            <a:extLst>
              <a:ext uri="{FF2B5EF4-FFF2-40B4-BE49-F238E27FC236}">
                <a16:creationId xmlns:a16="http://schemas.microsoft.com/office/drawing/2014/main" id="{D3917BB2-F5D9-F4BB-D9FF-9BA7ACC58195}"/>
              </a:ext>
            </a:extLst>
          </p:cNvPr>
          <p:cNvSpPr/>
          <p:nvPr/>
        </p:nvSpPr>
        <p:spPr>
          <a:xfrm>
            <a:off x="809677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3" name="正方形/長方形 22">
            <a:extLst>
              <a:ext uri="{FF2B5EF4-FFF2-40B4-BE49-F238E27FC236}">
                <a16:creationId xmlns:a16="http://schemas.microsoft.com/office/drawing/2014/main" id="{9CD86100-F4CA-5304-143D-DB01243D209F}"/>
              </a:ext>
            </a:extLst>
          </p:cNvPr>
          <p:cNvSpPr/>
          <p:nvPr/>
        </p:nvSpPr>
        <p:spPr>
          <a:xfrm>
            <a:off x="9013031" y="2842104"/>
            <a:ext cx="722582" cy="24379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4" name="正方形/長方形 23">
            <a:extLst>
              <a:ext uri="{FF2B5EF4-FFF2-40B4-BE49-F238E27FC236}">
                <a16:creationId xmlns:a16="http://schemas.microsoft.com/office/drawing/2014/main" id="{BFA5E032-2430-57FB-A116-6BBD4670340C}"/>
              </a:ext>
            </a:extLst>
          </p:cNvPr>
          <p:cNvSpPr/>
          <p:nvPr/>
        </p:nvSpPr>
        <p:spPr>
          <a:xfrm>
            <a:off x="9929283" y="2615796"/>
            <a:ext cx="722582" cy="26642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5" name="正方形/長方形 24">
            <a:extLst>
              <a:ext uri="{FF2B5EF4-FFF2-40B4-BE49-F238E27FC236}">
                <a16:creationId xmlns:a16="http://schemas.microsoft.com/office/drawing/2014/main" id="{2D793AC8-09E4-B026-A48E-DF085396A69D}"/>
              </a:ext>
            </a:extLst>
          </p:cNvPr>
          <p:cNvSpPr/>
          <p:nvPr/>
        </p:nvSpPr>
        <p:spPr>
          <a:xfrm>
            <a:off x="10845532"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8" name="テキスト ボックス 27">
            <a:extLst>
              <a:ext uri="{FF2B5EF4-FFF2-40B4-BE49-F238E27FC236}">
                <a16:creationId xmlns:a16="http://schemas.microsoft.com/office/drawing/2014/main" id="{CF919DC9-E481-7C9E-917A-0E0C7F57FB94}"/>
              </a:ext>
            </a:extLst>
          </p:cNvPr>
          <p:cNvSpPr txBox="1"/>
          <p:nvPr/>
        </p:nvSpPr>
        <p:spPr>
          <a:xfrm>
            <a:off x="766763" y="5354125"/>
            <a:ext cx="722582" cy="276999"/>
          </a:xfrm>
          <a:prstGeom prst="rect">
            <a:avLst/>
          </a:prstGeom>
          <a:noFill/>
        </p:spPr>
        <p:txBody>
          <a:bodyPr wrap="square" rtlCol="0">
            <a:spAutoFit/>
          </a:bodyPr>
          <a:lstStyle/>
          <a:p>
            <a:pPr algn="ctr"/>
            <a:r>
              <a:rPr kumimoji="1" lang="en-US" altLang="ja-JP" sz="1200" dirty="0"/>
              <a:t>1</a:t>
            </a:r>
            <a:r>
              <a:rPr kumimoji="1" lang="ja-JP" altLang="en-US" sz="1200"/>
              <a:t>回目</a:t>
            </a:r>
          </a:p>
        </p:txBody>
      </p:sp>
      <p:sp>
        <p:nvSpPr>
          <p:cNvPr id="30" name="テキスト ボックス 29">
            <a:extLst>
              <a:ext uri="{FF2B5EF4-FFF2-40B4-BE49-F238E27FC236}">
                <a16:creationId xmlns:a16="http://schemas.microsoft.com/office/drawing/2014/main" id="{ED5A338C-EF68-265F-6DC1-82BBFBBA4C2E}"/>
              </a:ext>
            </a:extLst>
          </p:cNvPr>
          <p:cNvSpPr txBox="1"/>
          <p:nvPr/>
        </p:nvSpPr>
        <p:spPr>
          <a:xfrm>
            <a:off x="1694415" y="5354125"/>
            <a:ext cx="722582" cy="276999"/>
          </a:xfrm>
          <a:prstGeom prst="rect">
            <a:avLst/>
          </a:prstGeom>
          <a:noFill/>
        </p:spPr>
        <p:txBody>
          <a:bodyPr wrap="square" rtlCol="0">
            <a:spAutoFit/>
          </a:bodyPr>
          <a:lstStyle/>
          <a:p>
            <a:pPr algn="ctr"/>
            <a:r>
              <a:rPr lang="en-US" altLang="ja-JP" sz="1200" dirty="0"/>
              <a:t>2</a:t>
            </a:r>
            <a:r>
              <a:rPr kumimoji="1" lang="ja-JP" altLang="en-US" sz="1200"/>
              <a:t>回目</a:t>
            </a:r>
          </a:p>
        </p:txBody>
      </p:sp>
      <p:sp>
        <p:nvSpPr>
          <p:cNvPr id="31" name="テキスト ボックス 30">
            <a:extLst>
              <a:ext uri="{FF2B5EF4-FFF2-40B4-BE49-F238E27FC236}">
                <a16:creationId xmlns:a16="http://schemas.microsoft.com/office/drawing/2014/main" id="{39157B49-CA02-2464-F73F-AE7B3E85DB9C}"/>
              </a:ext>
            </a:extLst>
          </p:cNvPr>
          <p:cNvSpPr txBox="1"/>
          <p:nvPr/>
        </p:nvSpPr>
        <p:spPr>
          <a:xfrm>
            <a:off x="2595563" y="5354125"/>
            <a:ext cx="722582" cy="276999"/>
          </a:xfrm>
          <a:prstGeom prst="rect">
            <a:avLst/>
          </a:prstGeom>
          <a:noFill/>
        </p:spPr>
        <p:txBody>
          <a:bodyPr wrap="square" rtlCol="0">
            <a:spAutoFit/>
          </a:bodyPr>
          <a:lstStyle/>
          <a:p>
            <a:pPr algn="ctr"/>
            <a:r>
              <a:rPr lang="en-US" altLang="ja-JP" sz="1200" dirty="0"/>
              <a:t>3</a:t>
            </a:r>
            <a:r>
              <a:rPr kumimoji="1" lang="ja-JP" altLang="en-US" sz="1200"/>
              <a:t>回目</a:t>
            </a:r>
          </a:p>
        </p:txBody>
      </p:sp>
      <p:sp>
        <p:nvSpPr>
          <p:cNvPr id="32" name="テキスト ボックス 31">
            <a:extLst>
              <a:ext uri="{FF2B5EF4-FFF2-40B4-BE49-F238E27FC236}">
                <a16:creationId xmlns:a16="http://schemas.microsoft.com/office/drawing/2014/main" id="{3780347D-309B-2AF6-6B53-131460EF51F2}"/>
              </a:ext>
            </a:extLst>
          </p:cNvPr>
          <p:cNvSpPr txBox="1"/>
          <p:nvPr/>
        </p:nvSpPr>
        <p:spPr>
          <a:xfrm>
            <a:off x="3523215" y="5354125"/>
            <a:ext cx="722582" cy="276999"/>
          </a:xfrm>
          <a:prstGeom prst="rect">
            <a:avLst/>
          </a:prstGeom>
          <a:noFill/>
        </p:spPr>
        <p:txBody>
          <a:bodyPr wrap="square" rtlCol="0">
            <a:spAutoFit/>
          </a:bodyPr>
          <a:lstStyle/>
          <a:p>
            <a:pPr algn="ctr"/>
            <a:r>
              <a:rPr lang="en-US" altLang="ja-JP" sz="1200" dirty="0"/>
              <a:t>4</a:t>
            </a:r>
            <a:r>
              <a:rPr kumimoji="1" lang="ja-JP" altLang="en-US" sz="1200"/>
              <a:t>回目</a:t>
            </a:r>
          </a:p>
        </p:txBody>
      </p:sp>
      <p:sp>
        <p:nvSpPr>
          <p:cNvPr id="33" name="テキスト ボックス 32">
            <a:extLst>
              <a:ext uri="{FF2B5EF4-FFF2-40B4-BE49-F238E27FC236}">
                <a16:creationId xmlns:a16="http://schemas.microsoft.com/office/drawing/2014/main" id="{AE3564F3-8E9C-B569-BBDC-1F4E9D01429C}"/>
              </a:ext>
            </a:extLst>
          </p:cNvPr>
          <p:cNvSpPr txBox="1"/>
          <p:nvPr/>
        </p:nvSpPr>
        <p:spPr>
          <a:xfrm>
            <a:off x="4424363" y="5354125"/>
            <a:ext cx="722582" cy="276999"/>
          </a:xfrm>
          <a:prstGeom prst="rect">
            <a:avLst/>
          </a:prstGeom>
          <a:noFill/>
        </p:spPr>
        <p:txBody>
          <a:bodyPr wrap="square" rtlCol="0">
            <a:spAutoFit/>
          </a:bodyPr>
          <a:lstStyle/>
          <a:p>
            <a:pPr algn="ctr"/>
            <a:r>
              <a:rPr lang="en-US" altLang="ja-JP" sz="1200" dirty="0"/>
              <a:t>5</a:t>
            </a:r>
            <a:r>
              <a:rPr kumimoji="1" lang="ja-JP" altLang="en-US" sz="1200"/>
              <a:t>回目</a:t>
            </a:r>
          </a:p>
        </p:txBody>
      </p:sp>
      <p:sp>
        <p:nvSpPr>
          <p:cNvPr id="34" name="テキスト ボックス 33">
            <a:extLst>
              <a:ext uri="{FF2B5EF4-FFF2-40B4-BE49-F238E27FC236}">
                <a16:creationId xmlns:a16="http://schemas.microsoft.com/office/drawing/2014/main" id="{C61C39D6-24C8-D190-64B9-13AEC79E54EB}"/>
              </a:ext>
            </a:extLst>
          </p:cNvPr>
          <p:cNvSpPr txBox="1"/>
          <p:nvPr/>
        </p:nvSpPr>
        <p:spPr>
          <a:xfrm>
            <a:off x="5352015" y="5354125"/>
            <a:ext cx="722582" cy="276999"/>
          </a:xfrm>
          <a:prstGeom prst="rect">
            <a:avLst/>
          </a:prstGeom>
          <a:noFill/>
        </p:spPr>
        <p:txBody>
          <a:bodyPr wrap="square" rtlCol="0">
            <a:spAutoFit/>
          </a:bodyPr>
          <a:lstStyle/>
          <a:p>
            <a:pPr algn="ctr"/>
            <a:r>
              <a:rPr lang="en-US" altLang="ja-JP" sz="1200" dirty="0"/>
              <a:t>6</a:t>
            </a:r>
            <a:r>
              <a:rPr kumimoji="1" lang="ja-JP" altLang="en-US" sz="1200"/>
              <a:t>回目</a:t>
            </a:r>
          </a:p>
        </p:txBody>
      </p:sp>
      <p:sp>
        <p:nvSpPr>
          <p:cNvPr id="35" name="テキスト ボックス 34">
            <a:extLst>
              <a:ext uri="{FF2B5EF4-FFF2-40B4-BE49-F238E27FC236}">
                <a16:creationId xmlns:a16="http://schemas.microsoft.com/office/drawing/2014/main" id="{7DEB491D-992D-2320-5552-7AFA3CA28170}"/>
              </a:ext>
            </a:extLst>
          </p:cNvPr>
          <p:cNvSpPr txBox="1"/>
          <p:nvPr/>
        </p:nvSpPr>
        <p:spPr>
          <a:xfrm>
            <a:off x="6253163" y="5354125"/>
            <a:ext cx="722582" cy="276999"/>
          </a:xfrm>
          <a:prstGeom prst="rect">
            <a:avLst/>
          </a:prstGeom>
          <a:noFill/>
        </p:spPr>
        <p:txBody>
          <a:bodyPr wrap="square" rtlCol="0">
            <a:spAutoFit/>
          </a:bodyPr>
          <a:lstStyle/>
          <a:p>
            <a:pPr algn="ctr"/>
            <a:r>
              <a:rPr lang="en-US" altLang="ja-JP" sz="1200" dirty="0"/>
              <a:t>7</a:t>
            </a:r>
            <a:r>
              <a:rPr kumimoji="1" lang="ja-JP" altLang="en-US" sz="1200"/>
              <a:t>回目</a:t>
            </a:r>
          </a:p>
        </p:txBody>
      </p:sp>
      <p:sp>
        <p:nvSpPr>
          <p:cNvPr id="36" name="テキスト ボックス 35">
            <a:extLst>
              <a:ext uri="{FF2B5EF4-FFF2-40B4-BE49-F238E27FC236}">
                <a16:creationId xmlns:a16="http://schemas.microsoft.com/office/drawing/2014/main" id="{E8668359-6BBC-BCCB-01B8-FD400E2CD683}"/>
              </a:ext>
            </a:extLst>
          </p:cNvPr>
          <p:cNvSpPr txBox="1"/>
          <p:nvPr/>
        </p:nvSpPr>
        <p:spPr>
          <a:xfrm>
            <a:off x="7180815" y="5354125"/>
            <a:ext cx="722582" cy="276999"/>
          </a:xfrm>
          <a:prstGeom prst="rect">
            <a:avLst/>
          </a:prstGeom>
          <a:noFill/>
        </p:spPr>
        <p:txBody>
          <a:bodyPr wrap="square" rtlCol="0">
            <a:spAutoFit/>
          </a:bodyPr>
          <a:lstStyle/>
          <a:p>
            <a:pPr algn="ctr"/>
            <a:r>
              <a:rPr lang="en-US" altLang="ja-JP" sz="1200" dirty="0"/>
              <a:t>8</a:t>
            </a:r>
            <a:r>
              <a:rPr kumimoji="1" lang="ja-JP" altLang="en-US" sz="1200"/>
              <a:t>回目</a:t>
            </a:r>
          </a:p>
        </p:txBody>
      </p:sp>
      <p:sp>
        <p:nvSpPr>
          <p:cNvPr id="37" name="テキスト ボックス 36">
            <a:extLst>
              <a:ext uri="{FF2B5EF4-FFF2-40B4-BE49-F238E27FC236}">
                <a16:creationId xmlns:a16="http://schemas.microsoft.com/office/drawing/2014/main" id="{6D2084D8-4203-E8D7-7947-7B80BF9F3C19}"/>
              </a:ext>
            </a:extLst>
          </p:cNvPr>
          <p:cNvSpPr txBox="1"/>
          <p:nvPr/>
        </p:nvSpPr>
        <p:spPr>
          <a:xfrm>
            <a:off x="8095215" y="5354125"/>
            <a:ext cx="722582" cy="276999"/>
          </a:xfrm>
          <a:prstGeom prst="rect">
            <a:avLst/>
          </a:prstGeom>
          <a:noFill/>
        </p:spPr>
        <p:txBody>
          <a:bodyPr wrap="square" rtlCol="0">
            <a:spAutoFit/>
          </a:bodyPr>
          <a:lstStyle/>
          <a:p>
            <a:pPr algn="ctr"/>
            <a:r>
              <a:rPr lang="en-US" altLang="ja-JP" sz="1200" dirty="0"/>
              <a:t>9</a:t>
            </a:r>
            <a:r>
              <a:rPr kumimoji="1" lang="ja-JP" altLang="en-US" sz="1200"/>
              <a:t>回目</a:t>
            </a:r>
          </a:p>
        </p:txBody>
      </p:sp>
      <p:sp>
        <p:nvSpPr>
          <p:cNvPr id="38" name="テキスト ボックス 37">
            <a:extLst>
              <a:ext uri="{FF2B5EF4-FFF2-40B4-BE49-F238E27FC236}">
                <a16:creationId xmlns:a16="http://schemas.microsoft.com/office/drawing/2014/main" id="{30FACFAC-3DC1-0A96-0D4C-BCB217FA136D}"/>
              </a:ext>
            </a:extLst>
          </p:cNvPr>
          <p:cNvSpPr txBox="1"/>
          <p:nvPr/>
        </p:nvSpPr>
        <p:spPr>
          <a:xfrm>
            <a:off x="9022867" y="5354125"/>
            <a:ext cx="722582" cy="276999"/>
          </a:xfrm>
          <a:prstGeom prst="rect">
            <a:avLst/>
          </a:prstGeom>
          <a:noFill/>
        </p:spPr>
        <p:txBody>
          <a:bodyPr wrap="square" rtlCol="0">
            <a:spAutoFit/>
          </a:bodyPr>
          <a:lstStyle/>
          <a:p>
            <a:pPr algn="ctr"/>
            <a:r>
              <a:rPr kumimoji="1" lang="en-US" altLang="ja-JP" sz="1200" dirty="0"/>
              <a:t>10</a:t>
            </a:r>
            <a:r>
              <a:rPr kumimoji="1" lang="ja-JP" altLang="en-US" sz="1200"/>
              <a:t>回目</a:t>
            </a:r>
          </a:p>
        </p:txBody>
      </p:sp>
      <p:sp>
        <p:nvSpPr>
          <p:cNvPr id="39" name="テキスト ボックス 38">
            <a:extLst>
              <a:ext uri="{FF2B5EF4-FFF2-40B4-BE49-F238E27FC236}">
                <a16:creationId xmlns:a16="http://schemas.microsoft.com/office/drawing/2014/main" id="{41F0C8A4-A61E-0AEB-EB3C-02897C0CBB79}"/>
              </a:ext>
            </a:extLst>
          </p:cNvPr>
          <p:cNvSpPr txBox="1"/>
          <p:nvPr/>
        </p:nvSpPr>
        <p:spPr>
          <a:xfrm>
            <a:off x="9924015" y="5354125"/>
            <a:ext cx="722582" cy="276999"/>
          </a:xfrm>
          <a:prstGeom prst="rect">
            <a:avLst/>
          </a:prstGeom>
          <a:noFill/>
        </p:spPr>
        <p:txBody>
          <a:bodyPr wrap="square" rtlCol="0">
            <a:spAutoFit/>
          </a:bodyPr>
          <a:lstStyle/>
          <a:p>
            <a:pPr algn="ctr"/>
            <a:r>
              <a:rPr kumimoji="1" lang="en-US" altLang="ja-JP" sz="1200" dirty="0"/>
              <a:t>11</a:t>
            </a:r>
            <a:r>
              <a:rPr kumimoji="1" lang="ja-JP" altLang="en-US" sz="1200"/>
              <a:t>回目</a:t>
            </a:r>
          </a:p>
        </p:txBody>
      </p:sp>
      <p:sp>
        <p:nvSpPr>
          <p:cNvPr id="40" name="テキスト ボックス 39">
            <a:extLst>
              <a:ext uri="{FF2B5EF4-FFF2-40B4-BE49-F238E27FC236}">
                <a16:creationId xmlns:a16="http://schemas.microsoft.com/office/drawing/2014/main" id="{2AFADF2C-154B-C85B-6BE3-39DBE80A7522}"/>
              </a:ext>
            </a:extLst>
          </p:cNvPr>
          <p:cNvSpPr txBox="1"/>
          <p:nvPr/>
        </p:nvSpPr>
        <p:spPr>
          <a:xfrm>
            <a:off x="10851667" y="5354125"/>
            <a:ext cx="722582" cy="276999"/>
          </a:xfrm>
          <a:prstGeom prst="rect">
            <a:avLst/>
          </a:prstGeom>
          <a:noFill/>
        </p:spPr>
        <p:txBody>
          <a:bodyPr wrap="square" rtlCol="0">
            <a:spAutoFit/>
          </a:bodyPr>
          <a:lstStyle/>
          <a:p>
            <a:pPr algn="ctr"/>
            <a:r>
              <a:rPr kumimoji="1" lang="en-US" altLang="ja-JP" sz="1200" dirty="0"/>
              <a:t>12</a:t>
            </a:r>
            <a:r>
              <a:rPr kumimoji="1" lang="ja-JP" altLang="en-US" sz="1200"/>
              <a:t>回目</a:t>
            </a:r>
          </a:p>
        </p:txBody>
      </p:sp>
      <p:sp>
        <p:nvSpPr>
          <p:cNvPr id="41" name="テキスト ボックス 40">
            <a:extLst>
              <a:ext uri="{FF2B5EF4-FFF2-40B4-BE49-F238E27FC236}">
                <a16:creationId xmlns:a16="http://schemas.microsoft.com/office/drawing/2014/main" id="{6A6E7190-6FC5-9B23-24E4-ACF2B2EB14E4}"/>
              </a:ext>
            </a:extLst>
          </p:cNvPr>
          <p:cNvSpPr txBox="1"/>
          <p:nvPr/>
        </p:nvSpPr>
        <p:spPr>
          <a:xfrm>
            <a:off x="222933" y="2879384"/>
            <a:ext cx="461665" cy="2400657"/>
          </a:xfrm>
          <a:prstGeom prst="rect">
            <a:avLst/>
          </a:prstGeom>
          <a:noFill/>
        </p:spPr>
        <p:txBody>
          <a:bodyPr vert="eaVert" wrap="none" rtlCol="0">
            <a:spAutoFit/>
          </a:bodyPr>
          <a:lstStyle/>
          <a:p>
            <a:r>
              <a:rPr kumimoji="1" lang="ja-JP" altLang="en-US"/>
              <a:t>モチベーショングラフ</a:t>
            </a:r>
          </a:p>
        </p:txBody>
      </p:sp>
      <p:cxnSp>
        <p:nvCxnSpPr>
          <p:cNvPr id="47" name="直線コネクタ 46">
            <a:extLst>
              <a:ext uri="{FF2B5EF4-FFF2-40B4-BE49-F238E27FC236}">
                <a16:creationId xmlns:a16="http://schemas.microsoft.com/office/drawing/2014/main" id="{0AB3D491-DC9D-6445-C527-CCFA74BCC0F7}"/>
              </a:ext>
            </a:extLst>
          </p:cNvPr>
          <p:cNvCxnSpPr>
            <a:cxnSpLocks/>
            <a:stCxn id="4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48" name="角丸四角形 47">
            <a:extLst>
              <a:ext uri="{FF2B5EF4-FFF2-40B4-BE49-F238E27FC236}">
                <a16:creationId xmlns:a16="http://schemas.microsoft.com/office/drawing/2014/main" id="{617E6C15-923F-D1E2-100D-A6AD09E7062E}"/>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49" name="角丸四角形 48">
            <a:extLst>
              <a:ext uri="{FF2B5EF4-FFF2-40B4-BE49-F238E27FC236}">
                <a16:creationId xmlns:a16="http://schemas.microsoft.com/office/drawing/2014/main" id="{9650D9DD-B221-EE70-2FC3-828436EE4437}"/>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0" name="角丸四角形 49">
            <a:extLst>
              <a:ext uri="{FF2B5EF4-FFF2-40B4-BE49-F238E27FC236}">
                <a16:creationId xmlns:a16="http://schemas.microsoft.com/office/drawing/2014/main" id="{DC01DA24-7B64-3CFB-3E02-393A5C9B32D7}"/>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51" name="角丸四角形 50">
            <a:extLst>
              <a:ext uri="{FF2B5EF4-FFF2-40B4-BE49-F238E27FC236}">
                <a16:creationId xmlns:a16="http://schemas.microsoft.com/office/drawing/2014/main" id="{2A06BEBA-07A6-64FD-6BFF-6573358ED2A6}"/>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52" name="直線コネクタ 51">
            <a:extLst>
              <a:ext uri="{FF2B5EF4-FFF2-40B4-BE49-F238E27FC236}">
                <a16:creationId xmlns:a16="http://schemas.microsoft.com/office/drawing/2014/main" id="{533F641A-3E42-FD27-3731-6C3DBD411A66}"/>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C7B49B-AA8A-132E-D3DF-D34A9DD1475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55" name="正方形/長方形 54">
            <a:extLst>
              <a:ext uri="{FF2B5EF4-FFF2-40B4-BE49-F238E27FC236}">
                <a16:creationId xmlns:a16="http://schemas.microsoft.com/office/drawing/2014/main" id="{9A65E430-297D-99E1-A7C7-47FEFF3ABB09}"/>
              </a:ext>
            </a:extLst>
          </p:cNvPr>
          <p:cNvSpPr/>
          <p:nvPr/>
        </p:nvSpPr>
        <p:spPr>
          <a:xfrm>
            <a:off x="766763" y="1035756"/>
            <a:ext cx="10801350" cy="108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作りたいアプリの相談</a:t>
            </a: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、具体的な機能の相談</a:t>
            </a:r>
            <a:endParaRPr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rPr>
              <a:t>ER</a:t>
            </a: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図を作ってレビューをもらった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rPr>
              <a:t>2</a:t>
            </a: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ヶ月でアプリ完成の目標を立てた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Tree>
    <p:extLst>
      <p:ext uri="{BB962C8B-B14F-4D97-AF65-F5344CB8AC3E}">
        <p14:creationId xmlns:p14="http://schemas.microsoft.com/office/powerpoint/2010/main" val="765531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DD305-EF81-5FD8-1867-D041B3961CA2}"/>
              </a:ext>
            </a:extLst>
          </p:cNvPr>
          <p:cNvSpPr>
            <a:spLocks noGrp="1"/>
          </p:cNvSpPr>
          <p:nvPr>
            <p:ph type="title"/>
          </p:nvPr>
        </p:nvSpPr>
        <p:spPr/>
        <p:txBody>
          <a:bodyPr/>
          <a:lstStyle/>
          <a:p>
            <a:r>
              <a:rPr lang="ja-JP" altLang="en-US"/>
              <a:t>受講生に向けて　｜　メンタリングについて</a:t>
            </a:r>
            <a:endParaRPr kumimoji="1" lang="ja-JP" altLang="en-US"/>
          </a:p>
        </p:txBody>
      </p:sp>
      <p:sp>
        <p:nvSpPr>
          <p:cNvPr id="3" name="日付プレースホルダー 2">
            <a:extLst>
              <a:ext uri="{FF2B5EF4-FFF2-40B4-BE49-F238E27FC236}">
                <a16:creationId xmlns:a16="http://schemas.microsoft.com/office/drawing/2014/main" id="{666F14D5-249C-CA8C-B922-A31920760C5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30DB712-442B-896D-8FA8-02EFB29CB11A}"/>
              </a:ext>
            </a:extLst>
          </p:cNvPr>
          <p:cNvSpPr>
            <a:spLocks noGrp="1"/>
          </p:cNvSpPr>
          <p:nvPr>
            <p:ph type="sldNum" sz="quarter" idx="12"/>
          </p:nvPr>
        </p:nvSpPr>
        <p:spPr/>
        <p:txBody>
          <a:bodyPr/>
          <a:lstStyle/>
          <a:p>
            <a:fld id="{7BA3E262-4950-E744-A96C-4DBE0D9E9EC1}" type="slidenum">
              <a:rPr lang="ja-JP" altLang="en-US" smtClean="0"/>
              <a:pPr/>
              <a:t>17</a:t>
            </a:fld>
            <a:endParaRPr lang="ja-JP" altLang="en-US"/>
          </a:p>
        </p:txBody>
      </p:sp>
      <p:sp>
        <p:nvSpPr>
          <p:cNvPr id="5" name="正方形/長方形 4">
            <a:extLst>
              <a:ext uri="{FF2B5EF4-FFF2-40B4-BE49-F238E27FC236}">
                <a16:creationId xmlns:a16="http://schemas.microsoft.com/office/drawing/2014/main" id="{735F3474-D3A8-1316-9BA0-BC540EC3C252}"/>
              </a:ext>
            </a:extLst>
          </p:cNvPr>
          <p:cNvSpPr/>
          <p:nvPr/>
        </p:nvSpPr>
        <p:spPr>
          <a:xfrm>
            <a:off x="766763" y="2338058"/>
            <a:ext cx="722582" cy="29419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FFFF00"/>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4" name="正方形/長方形 13">
            <a:extLst>
              <a:ext uri="{FF2B5EF4-FFF2-40B4-BE49-F238E27FC236}">
                <a16:creationId xmlns:a16="http://schemas.microsoft.com/office/drawing/2014/main" id="{EB1FD925-E349-6815-05E1-0D668042F64E}"/>
              </a:ext>
            </a:extLst>
          </p:cNvPr>
          <p:cNvSpPr/>
          <p:nvPr/>
        </p:nvSpPr>
        <p:spPr>
          <a:xfrm>
            <a:off x="1683015"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6" name="正方形/長方形 15">
            <a:extLst>
              <a:ext uri="{FF2B5EF4-FFF2-40B4-BE49-F238E27FC236}">
                <a16:creationId xmlns:a16="http://schemas.microsoft.com/office/drawing/2014/main" id="{6B94E020-D9A8-7A94-FFB4-69EC169D0D2C}"/>
              </a:ext>
            </a:extLst>
          </p:cNvPr>
          <p:cNvSpPr/>
          <p:nvPr/>
        </p:nvSpPr>
        <p:spPr>
          <a:xfrm>
            <a:off x="2599267" y="3274143"/>
            <a:ext cx="722582" cy="20058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7" name="正方形/長方形 16">
            <a:extLst>
              <a:ext uri="{FF2B5EF4-FFF2-40B4-BE49-F238E27FC236}">
                <a16:creationId xmlns:a16="http://schemas.microsoft.com/office/drawing/2014/main" id="{31A725ED-0AF3-101E-E143-602B13CD03E6}"/>
              </a:ext>
            </a:extLst>
          </p:cNvPr>
          <p:cNvSpPr/>
          <p:nvPr/>
        </p:nvSpPr>
        <p:spPr>
          <a:xfrm>
            <a:off x="351551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8" name="正方形/長方形 17">
            <a:extLst>
              <a:ext uri="{FF2B5EF4-FFF2-40B4-BE49-F238E27FC236}">
                <a16:creationId xmlns:a16="http://schemas.microsoft.com/office/drawing/2014/main" id="{A42B6155-E388-2788-0043-F12B80D9CE50}"/>
              </a:ext>
            </a:extLst>
          </p:cNvPr>
          <p:cNvSpPr/>
          <p:nvPr/>
        </p:nvSpPr>
        <p:spPr>
          <a:xfrm>
            <a:off x="4431771" y="3798761"/>
            <a:ext cx="722582" cy="14812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9" name="正方形/長方形 18">
            <a:extLst>
              <a:ext uri="{FF2B5EF4-FFF2-40B4-BE49-F238E27FC236}">
                <a16:creationId xmlns:a16="http://schemas.microsoft.com/office/drawing/2014/main" id="{E3DBFE32-3D03-5AC3-9812-2C996C11B5E8}"/>
              </a:ext>
            </a:extLst>
          </p:cNvPr>
          <p:cNvSpPr/>
          <p:nvPr/>
        </p:nvSpPr>
        <p:spPr>
          <a:xfrm>
            <a:off x="5348023" y="4785571"/>
            <a:ext cx="722582" cy="494470"/>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0" name="正方形/長方形 19">
            <a:extLst>
              <a:ext uri="{FF2B5EF4-FFF2-40B4-BE49-F238E27FC236}">
                <a16:creationId xmlns:a16="http://schemas.microsoft.com/office/drawing/2014/main" id="{669CDE6A-A1CB-7E62-0F69-46F6848D6BE8}"/>
              </a:ext>
            </a:extLst>
          </p:cNvPr>
          <p:cNvSpPr/>
          <p:nvPr/>
        </p:nvSpPr>
        <p:spPr>
          <a:xfrm>
            <a:off x="6264275" y="3675321"/>
            <a:ext cx="722582" cy="1604719"/>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1" name="正方形/長方形 20">
            <a:extLst>
              <a:ext uri="{FF2B5EF4-FFF2-40B4-BE49-F238E27FC236}">
                <a16:creationId xmlns:a16="http://schemas.microsoft.com/office/drawing/2014/main" id="{A631903D-A39A-AF4D-D7F3-00701FB9FBCC}"/>
              </a:ext>
            </a:extLst>
          </p:cNvPr>
          <p:cNvSpPr/>
          <p:nvPr/>
        </p:nvSpPr>
        <p:spPr>
          <a:xfrm>
            <a:off x="7180527" y="3006690"/>
            <a:ext cx="722582" cy="22733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2" name="正方形/長方形 21">
            <a:extLst>
              <a:ext uri="{FF2B5EF4-FFF2-40B4-BE49-F238E27FC236}">
                <a16:creationId xmlns:a16="http://schemas.microsoft.com/office/drawing/2014/main" id="{D3917BB2-F5D9-F4BB-D9FF-9BA7ACC58195}"/>
              </a:ext>
            </a:extLst>
          </p:cNvPr>
          <p:cNvSpPr/>
          <p:nvPr/>
        </p:nvSpPr>
        <p:spPr>
          <a:xfrm>
            <a:off x="809677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3" name="正方形/長方形 22">
            <a:extLst>
              <a:ext uri="{FF2B5EF4-FFF2-40B4-BE49-F238E27FC236}">
                <a16:creationId xmlns:a16="http://schemas.microsoft.com/office/drawing/2014/main" id="{9CD86100-F4CA-5304-143D-DB01243D209F}"/>
              </a:ext>
            </a:extLst>
          </p:cNvPr>
          <p:cNvSpPr/>
          <p:nvPr/>
        </p:nvSpPr>
        <p:spPr>
          <a:xfrm>
            <a:off x="9013031" y="2842104"/>
            <a:ext cx="722582" cy="24379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4" name="正方形/長方形 23">
            <a:extLst>
              <a:ext uri="{FF2B5EF4-FFF2-40B4-BE49-F238E27FC236}">
                <a16:creationId xmlns:a16="http://schemas.microsoft.com/office/drawing/2014/main" id="{BFA5E032-2430-57FB-A116-6BBD4670340C}"/>
              </a:ext>
            </a:extLst>
          </p:cNvPr>
          <p:cNvSpPr/>
          <p:nvPr/>
        </p:nvSpPr>
        <p:spPr>
          <a:xfrm>
            <a:off x="9929283" y="2615796"/>
            <a:ext cx="722582" cy="26642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5" name="正方形/長方形 24">
            <a:extLst>
              <a:ext uri="{FF2B5EF4-FFF2-40B4-BE49-F238E27FC236}">
                <a16:creationId xmlns:a16="http://schemas.microsoft.com/office/drawing/2014/main" id="{2D793AC8-09E4-B026-A48E-DF085396A69D}"/>
              </a:ext>
            </a:extLst>
          </p:cNvPr>
          <p:cNvSpPr/>
          <p:nvPr/>
        </p:nvSpPr>
        <p:spPr>
          <a:xfrm>
            <a:off x="10845532"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8" name="テキスト ボックス 27">
            <a:extLst>
              <a:ext uri="{FF2B5EF4-FFF2-40B4-BE49-F238E27FC236}">
                <a16:creationId xmlns:a16="http://schemas.microsoft.com/office/drawing/2014/main" id="{CF919DC9-E481-7C9E-917A-0E0C7F57FB94}"/>
              </a:ext>
            </a:extLst>
          </p:cNvPr>
          <p:cNvSpPr txBox="1"/>
          <p:nvPr/>
        </p:nvSpPr>
        <p:spPr>
          <a:xfrm>
            <a:off x="766763" y="5354125"/>
            <a:ext cx="722582" cy="276999"/>
          </a:xfrm>
          <a:prstGeom prst="rect">
            <a:avLst/>
          </a:prstGeom>
          <a:noFill/>
        </p:spPr>
        <p:txBody>
          <a:bodyPr wrap="square" rtlCol="0">
            <a:spAutoFit/>
          </a:bodyPr>
          <a:lstStyle/>
          <a:p>
            <a:pPr algn="ctr"/>
            <a:r>
              <a:rPr kumimoji="1" lang="en-US" altLang="ja-JP" sz="1200" dirty="0"/>
              <a:t>1</a:t>
            </a:r>
            <a:r>
              <a:rPr kumimoji="1" lang="ja-JP" altLang="en-US" sz="1200"/>
              <a:t>回目</a:t>
            </a:r>
          </a:p>
        </p:txBody>
      </p:sp>
      <p:sp>
        <p:nvSpPr>
          <p:cNvPr id="30" name="テキスト ボックス 29">
            <a:extLst>
              <a:ext uri="{FF2B5EF4-FFF2-40B4-BE49-F238E27FC236}">
                <a16:creationId xmlns:a16="http://schemas.microsoft.com/office/drawing/2014/main" id="{ED5A338C-EF68-265F-6DC1-82BBFBBA4C2E}"/>
              </a:ext>
            </a:extLst>
          </p:cNvPr>
          <p:cNvSpPr txBox="1"/>
          <p:nvPr/>
        </p:nvSpPr>
        <p:spPr>
          <a:xfrm>
            <a:off x="1694415" y="5354125"/>
            <a:ext cx="722582" cy="276999"/>
          </a:xfrm>
          <a:prstGeom prst="rect">
            <a:avLst/>
          </a:prstGeom>
          <a:noFill/>
        </p:spPr>
        <p:txBody>
          <a:bodyPr wrap="square" rtlCol="0">
            <a:spAutoFit/>
          </a:bodyPr>
          <a:lstStyle/>
          <a:p>
            <a:pPr algn="ctr"/>
            <a:r>
              <a:rPr lang="en-US" altLang="ja-JP" sz="1200" dirty="0"/>
              <a:t>2</a:t>
            </a:r>
            <a:r>
              <a:rPr kumimoji="1" lang="ja-JP" altLang="en-US" sz="1200"/>
              <a:t>回目</a:t>
            </a:r>
          </a:p>
        </p:txBody>
      </p:sp>
      <p:sp>
        <p:nvSpPr>
          <p:cNvPr id="31" name="テキスト ボックス 30">
            <a:extLst>
              <a:ext uri="{FF2B5EF4-FFF2-40B4-BE49-F238E27FC236}">
                <a16:creationId xmlns:a16="http://schemas.microsoft.com/office/drawing/2014/main" id="{39157B49-CA02-2464-F73F-AE7B3E85DB9C}"/>
              </a:ext>
            </a:extLst>
          </p:cNvPr>
          <p:cNvSpPr txBox="1"/>
          <p:nvPr/>
        </p:nvSpPr>
        <p:spPr>
          <a:xfrm>
            <a:off x="2595563" y="5354125"/>
            <a:ext cx="722582" cy="276999"/>
          </a:xfrm>
          <a:prstGeom prst="rect">
            <a:avLst/>
          </a:prstGeom>
          <a:noFill/>
        </p:spPr>
        <p:txBody>
          <a:bodyPr wrap="square" rtlCol="0">
            <a:spAutoFit/>
          </a:bodyPr>
          <a:lstStyle/>
          <a:p>
            <a:pPr algn="ctr"/>
            <a:r>
              <a:rPr lang="en-US" altLang="ja-JP" sz="1200" dirty="0"/>
              <a:t>3</a:t>
            </a:r>
            <a:r>
              <a:rPr kumimoji="1" lang="ja-JP" altLang="en-US" sz="1200"/>
              <a:t>回目</a:t>
            </a:r>
          </a:p>
        </p:txBody>
      </p:sp>
      <p:sp>
        <p:nvSpPr>
          <p:cNvPr id="32" name="テキスト ボックス 31">
            <a:extLst>
              <a:ext uri="{FF2B5EF4-FFF2-40B4-BE49-F238E27FC236}">
                <a16:creationId xmlns:a16="http://schemas.microsoft.com/office/drawing/2014/main" id="{3780347D-309B-2AF6-6B53-131460EF51F2}"/>
              </a:ext>
            </a:extLst>
          </p:cNvPr>
          <p:cNvSpPr txBox="1"/>
          <p:nvPr/>
        </p:nvSpPr>
        <p:spPr>
          <a:xfrm>
            <a:off x="3523215" y="5354125"/>
            <a:ext cx="722582" cy="276999"/>
          </a:xfrm>
          <a:prstGeom prst="rect">
            <a:avLst/>
          </a:prstGeom>
          <a:noFill/>
        </p:spPr>
        <p:txBody>
          <a:bodyPr wrap="square" rtlCol="0">
            <a:spAutoFit/>
          </a:bodyPr>
          <a:lstStyle/>
          <a:p>
            <a:pPr algn="ctr"/>
            <a:r>
              <a:rPr lang="en-US" altLang="ja-JP" sz="1200" dirty="0"/>
              <a:t>4</a:t>
            </a:r>
            <a:r>
              <a:rPr kumimoji="1" lang="ja-JP" altLang="en-US" sz="1200"/>
              <a:t>回目</a:t>
            </a:r>
          </a:p>
        </p:txBody>
      </p:sp>
      <p:sp>
        <p:nvSpPr>
          <p:cNvPr id="33" name="テキスト ボックス 32">
            <a:extLst>
              <a:ext uri="{FF2B5EF4-FFF2-40B4-BE49-F238E27FC236}">
                <a16:creationId xmlns:a16="http://schemas.microsoft.com/office/drawing/2014/main" id="{AE3564F3-8E9C-B569-BBDC-1F4E9D01429C}"/>
              </a:ext>
            </a:extLst>
          </p:cNvPr>
          <p:cNvSpPr txBox="1"/>
          <p:nvPr/>
        </p:nvSpPr>
        <p:spPr>
          <a:xfrm>
            <a:off x="4424363" y="5354125"/>
            <a:ext cx="722582" cy="276999"/>
          </a:xfrm>
          <a:prstGeom prst="rect">
            <a:avLst/>
          </a:prstGeom>
          <a:noFill/>
        </p:spPr>
        <p:txBody>
          <a:bodyPr wrap="square" rtlCol="0">
            <a:spAutoFit/>
          </a:bodyPr>
          <a:lstStyle/>
          <a:p>
            <a:pPr algn="ctr"/>
            <a:r>
              <a:rPr lang="en-US" altLang="ja-JP" sz="1200" dirty="0"/>
              <a:t>5</a:t>
            </a:r>
            <a:r>
              <a:rPr kumimoji="1" lang="ja-JP" altLang="en-US" sz="1200"/>
              <a:t>回目</a:t>
            </a:r>
          </a:p>
        </p:txBody>
      </p:sp>
      <p:sp>
        <p:nvSpPr>
          <p:cNvPr id="34" name="テキスト ボックス 33">
            <a:extLst>
              <a:ext uri="{FF2B5EF4-FFF2-40B4-BE49-F238E27FC236}">
                <a16:creationId xmlns:a16="http://schemas.microsoft.com/office/drawing/2014/main" id="{C61C39D6-24C8-D190-64B9-13AEC79E54EB}"/>
              </a:ext>
            </a:extLst>
          </p:cNvPr>
          <p:cNvSpPr txBox="1"/>
          <p:nvPr/>
        </p:nvSpPr>
        <p:spPr>
          <a:xfrm>
            <a:off x="5352015" y="5354125"/>
            <a:ext cx="722582" cy="276999"/>
          </a:xfrm>
          <a:prstGeom prst="rect">
            <a:avLst/>
          </a:prstGeom>
          <a:noFill/>
        </p:spPr>
        <p:txBody>
          <a:bodyPr wrap="square" rtlCol="0">
            <a:spAutoFit/>
          </a:bodyPr>
          <a:lstStyle/>
          <a:p>
            <a:pPr algn="ctr"/>
            <a:r>
              <a:rPr lang="en-US" altLang="ja-JP" sz="1200" dirty="0"/>
              <a:t>6</a:t>
            </a:r>
            <a:r>
              <a:rPr kumimoji="1" lang="ja-JP" altLang="en-US" sz="1200"/>
              <a:t>回目</a:t>
            </a:r>
          </a:p>
        </p:txBody>
      </p:sp>
      <p:sp>
        <p:nvSpPr>
          <p:cNvPr id="35" name="テキスト ボックス 34">
            <a:extLst>
              <a:ext uri="{FF2B5EF4-FFF2-40B4-BE49-F238E27FC236}">
                <a16:creationId xmlns:a16="http://schemas.microsoft.com/office/drawing/2014/main" id="{7DEB491D-992D-2320-5552-7AFA3CA28170}"/>
              </a:ext>
            </a:extLst>
          </p:cNvPr>
          <p:cNvSpPr txBox="1"/>
          <p:nvPr/>
        </p:nvSpPr>
        <p:spPr>
          <a:xfrm>
            <a:off x="6253163" y="5354125"/>
            <a:ext cx="722582" cy="276999"/>
          </a:xfrm>
          <a:prstGeom prst="rect">
            <a:avLst/>
          </a:prstGeom>
          <a:noFill/>
        </p:spPr>
        <p:txBody>
          <a:bodyPr wrap="square" rtlCol="0">
            <a:spAutoFit/>
          </a:bodyPr>
          <a:lstStyle/>
          <a:p>
            <a:pPr algn="ctr"/>
            <a:r>
              <a:rPr lang="en-US" altLang="ja-JP" sz="1200" dirty="0"/>
              <a:t>7</a:t>
            </a:r>
            <a:r>
              <a:rPr kumimoji="1" lang="ja-JP" altLang="en-US" sz="1200"/>
              <a:t>回目</a:t>
            </a:r>
          </a:p>
        </p:txBody>
      </p:sp>
      <p:sp>
        <p:nvSpPr>
          <p:cNvPr id="36" name="テキスト ボックス 35">
            <a:extLst>
              <a:ext uri="{FF2B5EF4-FFF2-40B4-BE49-F238E27FC236}">
                <a16:creationId xmlns:a16="http://schemas.microsoft.com/office/drawing/2014/main" id="{E8668359-6BBC-BCCB-01B8-FD400E2CD683}"/>
              </a:ext>
            </a:extLst>
          </p:cNvPr>
          <p:cNvSpPr txBox="1"/>
          <p:nvPr/>
        </p:nvSpPr>
        <p:spPr>
          <a:xfrm>
            <a:off x="7180815" y="5354125"/>
            <a:ext cx="722582" cy="276999"/>
          </a:xfrm>
          <a:prstGeom prst="rect">
            <a:avLst/>
          </a:prstGeom>
          <a:noFill/>
        </p:spPr>
        <p:txBody>
          <a:bodyPr wrap="square" rtlCol="0">
            <a:spAutoFit/>
          </a:bodyPr>
          <a:lstStyle/>
          <a:p>
            <a:pPr algn="ctr"/>
            <a:r>
              <a:rPr lang="en-US" altLang="ja-JP" sz="1200" dirty="0"/>
              <a:t>8</a:t>
            </a:r>
            <a:r>
              <a:rPr kumimoji="1" lang="ja-JP" altLang="en-US" sz="1200"/>
              <a:t>回目</a:t>
            </a:r>
          </a:p>
        </p:txBody>
      </p:sp>
      <p:sp>
        <p:nvSpPr>
          <p:cNvPr id="37" name="テキスト ボックス 36">
            <a:extLst>
              <a:ext uri="{FF2B5EF4-FFF2-40B4-BE49-F238E27FC236}">
                <a16:creationId xmlns:a16="http://schemas.microsoft.com/office/drawing/2014/main" id="{6D2084D8-4203-E8D7-7947-7B80BF9F3C19}"/>
              </a:ext>
            </a:extLst>
          </p:cNvPr>
          <p:cNvSpPr txBox="1"/>
          <p:nvPr/>
        </p:nvSpPr>
        <p:spPr>
          <a:xfrm>
            <a:off x="8095215" y="5354125"/>
            <a:ext cx="722582" cy="276999"/>
          </a:xfrm>
          <a:prstGeom prst="rect">
            <a:avLst/>
          </a:prstGeom>
          <a:noFill/>
        </p:spPr>
        <p:txBody>
          <a:bodyPr wrap="square" rtlCol="0">
            <a:spAutoFit/>
          </a:bodyPr>
          <a:lstStyle/>
          <a:p>
            <a:pPr algn="ctr"/>
            <a:r>
              <a:rPr lang="en-US" altLang="ja-JP" sz="1200" dirty="0"/>
              <a:t>9</a:t>
            </a:r>
            <a:r>
              <a:rPr kumimoji="1" lang="ja-JP" altLang="en-US" sz="1200"/>
              <a:t>回目</a:t>
            </a:r>
          </a:p>
        </p:txBody>
      </p:sp>
      <p:sp>
        <p:nvSpPr>
          <p:cNvPr id="38" name="テキスト ボックス 37">
            <a:extLst>
              <a:ext uri="{FF2B5EF4-FFF2-40B4-BE49-F238E27FC236}">
                <a16:creationId xmlns:a16="http://schemas.microsoft.com/office/drawing/2014/main" id="{30FACFAC-3DC1-0A96-0D4C-BCB217FA136D}"/>
              </a:ext>
            </a:extLst>
          </p:cNvPr>
          <p:cNvSpPr txBox="1"/>
          <p:nvPr/>
        </p:nvSpPr>
        <p:spPr>
          <a:xfrm>
            <a:off x="9022867" y="5354125"/>
            <a:ext cx="722582" cy="276999"/>
          </a:xfrm>
          <a:prstGeom prst="rect">
            <a:avLst/>
          </a:prstGeom>
          <a:noFill/>
        </p:spPr>
        <p:txBody>
          <a:bodyPr wrap="square" rtlCol="0">
            <a:spAutoFit/>
          </a:bodyPr>
          <a:lstStyle/>
          <a:p>
            <a:pPr algn="ctr"/>
            <a:r>
              <a:rPr kumimoji="1" lang="en-US" altLang="ja-JP" sz="1200" dirty="0"/>
              <a:t>10</a:t>
            </a:r>
            <a:r>
              <a:rPr kumimoji="1" lang="ja-JP" altLang="en-US" sz="1200"/>
              <a:t>回目</a:t>
            </a:r>
          </a:p>
        </p:txBody>
      </p:sp>
      <p:sp>
        <p:nvSpPr>
          <p:cNvPr id="39" name="テキスト ボックス 38">
            <a:extLst>
              <a:ext uri="{FF2B5EF4-FFF2-40B4-BE49-F238E27FC236}">
                <a16:creationId xmlns:a16="http://schemas.microsoft.com/office/drawing/2014/main" id="{41F0C8A4-A61E-0AEB-EB3C-02897C0CBB79}"/>
              </a:ext>
            </a:extLst>
          </p:cNvPr>
          <p:cNvSpPr txBox="1"/>
          <p:nvPr/>
        </p:nvSpPr>
        <p:spPr>
          <a:xfrm>
            <a:off x="9924015" y="5354125"/>
            <a:ext cx="722582" cy="276999"/>
          </a:xfrm>
          <a:prstGeom prst="rect">
            <a:avLst/>
          </a:prstGeom>
          <a:noFill/>
        </p:spPr>
        <p:txBody>
          <a:bodyPr wrap="square" rtlCol="0">
            <a:spAutoFit/>
          </a:bodyPr>
          <a:lstStyle/>
          <a:p>
            <a:pPr algn="ctr"/>
            <a:r>
              <a:rPr kumimoji="1" lang="en-US" altLang="ja-JP" sz="1200" dirty="0"/>
              <a:t>11</a:t>
            </a:r>
            <a:r>
              <a:rPr kumimoji="1" lang="ja-JP" altLang="en-US" sz="1200"/>
              <a:t>回目</a:t>
            </a:r>
          </a:p>
        </p:txBody>
      </p:sp>
      <p:sp>
        <p:nvSpPr>
          <p:cNvPr id="40" name="テキスト ボックス 39">
            <a:extLst>
              <a:ext uri="{FF2B5EF4-FFF2-40B4-BE49-F238E27FC236}">
                <a16:creationId xmlns:a16="http://schemas.microsoft.com/office/drawing/2014/main" id="{2AFADF2C-154B-C85B-6BE3-39DBE80A7522}"/>
              </a:ext>
            </a:extLst>
          </p:cNvPr>
          <p:cNvSpPr txBox="1"/>
          <p:nvPr/>
        </p:nvSpPr>
        <p:spPr>
          <a:xfrm>
            <a:off x="10851667" y="5354125"/>
            <a:ext cx="722582" cy="276999"/>
          </a:xfrm>
          <a:prstGeom prst="rect">
            <a:avLst/>
          </a:prstGeom>
          <a:noFill/>
        </p:spPr>
        <p:txBody>
          <a:bodyPr wrap="square" rtlCol="0">
            <a:spAutoFit/>
          </a:bodyPr>
          <a:lstStyle/>
          <a:p>
            <a:pPr algn="ctr"/>
            <a:r>
              <a:rPr kumimoji="1" lang="en-US" altLang="ja-JP" sz="1200" dirty="0"/>
              <a:t>12</a:t>
            </a:r>
            <a:r>
              <a:rPr kumimoji="1" lang="ja-JP" altLang="en-US" sz="1200"/>
              <a:t>回目</a:t>
            </a:r>
          </a:p>
        </p:txBody>
      </p:sp>
      <p:sp>
        <p:nvSpPr>
          <p:cNvPr id="41" name="テキスト ボックス 40">
            <a:extLst>
              <a:ext uri="{FF2B5EF4-FFF2-40B4-BE49-F238E27FC236}">
                <a16:creationId xmlns:a16="http://schemas.microsoft.com/office/drawing/2014/main" id="{6A6E7190-6FC5-9B23-24E4-ACF2B2EB14E4}"/>
              </a:ext>
            </a:extLst>
          </p:cNvPr>
          <p:cNvSpPr txBox="1"/>
          <p:nvPr/>
        </p:nvSpPr>
        <p:spPr>
          <a:xfrm>
            <a:off x="222933" y="2879384"/>
            <a:ext cx="461665" cy="2400657"/>
          </a:xfrm>
          <a:prstGeom prst="rect">
            <a:avLst/>
          </a:prstGeom>
          <a:noFill/>
        </p:spPr>
        <p:txBody>
          <a:bodyPr vert="eaVert" wrap="none" rtlCol="0">
            <a:spAutoFit/>
          </a:bodyPr>
          <a:lstStyle/>
          <a:p>
            <a:r>
              <a:rPr kumimoji="1" lang="ja-JP" altLang="en-US"/>
              <a:t>モチベーショングラフ</a:t>
            </a:r>
          </a:p>
        </p:txBody>
      </p:sp>
      <p:cxnSp>
        <p:nvCxnSpPr>
          <p:cNvPr id="47" name="直線コネクタ 46">
            <a:extLst>
              <a:ext uri="{FF2B5EF4-FFF2-40B4-BE49-F238E27FC236}">
                <a16:creationId xmlns:a16="http://schemas.microsoft.com/office/drawing/2014/main" id="{0AB3D491-DC9D-6445-C527-CCFA74BCC0F7}"/>
              </a:ext>
            </a:extLst>
          </p:cNvPr>
          <p:cNvCxnSpPr>
            <a:cxnSpLocks/>
            <a:stCxn id="4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48" name="角丸四角形 47">
            <a:extLst>
              <a:ext uri="{FF2B5EF4-FFF2-40B4-BE49-F238E27FC236}">
                <a16:creationId xmlns:a16="http://schemas.microsoft.com/office/drawing/2014/main" id="{617E6C15-923F-D1E2-100D-A6AD09E7062E}"/>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49" name="角丸四角形 48">
            <a:extLst>
              <a:ext uri="{FF2B5EF4-FFF2-40B4-BE49-F238E27FC236}">
                <a16:creationId xmlns:a16="http://schemas.microsoft.com/office/drawing/2014/main" id="{9650D9DD-B221-EE70-2FC3-828436EE4437}"/>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0" name="角丸四角形 49">
            <a:extLst>
              <a:ext uri="{FF2B5EF4-FFF2-40B4-BE49-F238E27FC236}">
                <a16:creationId xmlns:a16="http://schemas.microsoft.com/office/drawing/2014/main" id="{DC01DA24-7B64-3CFB-3E02-393A5C9B32D7}"/>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51" name="角丸四角形 50">
            <a:extLst>
              <a:ext uri="{FF2B5EF4-FFF2-40B4-BE49-F238E27FC236}">
                <a16:creationId xmlns:a16="http://schemas.microsoft.com/office/drawing/2014/main" id="{2A06BEBA-07A6-64FD-6BFF-6573358ED2A6}"/>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52" name="直線コネクタ 51">
            <a:extLst>
              <a:ext uri="{FF2B5EF4-FFF2-40B4-BE49-F238E27FC236}">
                <a16:creationId xmlns:a16="http://schemas.microsoft.com/office/drawing/2014/main" id="{533F641A-3E42-FD27-3731-6C3DBD411A66}"/>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C7B49B-AA8A-132E-D3DF-D34A9DD1475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D1E0D321-C6E2-62CD-13A0-50C56BE5D81C}"/>
              </a:ext>
            </a:extLst>
          </p:cNvPr>
          <p:cNvSpPr/>
          <p:nvPr/>
        </p:nvSpPr>
        <p:spPr>
          <a:xfrm>
            <a:off x="766763" y="1035756"/>
            <a:ext cx="10801350" cy="108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オリジナルアプリのコア機能に必要なプログラムを一つずつ作ってみてと課題をもらった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クリアできたらオンラインハイタッチ</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できなかったらヒント、アドバイスをもらって再チャレンジ</a:t>
            </a:r>
            <a:endParaRPr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Tree>
    <p:extLst>
      <p:ext uri="{BB962C8B-B14F-4D97-AF65-F5344CB8AC3E}">
        <p14:creationId xmlns:p14="http://schemas.microsoft.com/office/powerpoint/2010/main" val="3003667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DD305-EF81-5FD8-1867-D041B3961CA2}"/>
              </a:ext>
            </a:extLst>
          </p:cNvPr>
          <p:cNvSpPr>
            <a:spLocks noGrp="1"/>
          </p:cNvSpPr>
          <p:nvPr>
            <p:ph type="title"/>
          </p:nvPr>
        </p:nvSpPr>
        <p:spPr/>
        <p:txBody>
          <a:bodyPr/>
          <a:lstStyle/>
          <a:p>
            <a:r>
              <a:rPr lang="ja-JP" altLang="en-US"/>
              <a:t>受講生に向けて　｜　メンタリングについて</a:t>
            </a:r>
            <a:endParaRPr kumimoji="1" lang="ja-JP" altLang="en-US"/>
          </a:p>
        </p:txBody>
      </p:sp>
      <p:sp>
        <p:nvSpPr>
          <p:cNvPr id="3" name="日付プレースホルダー 2">
            <a:extLst>
              <a:ext uri="{FF2B5EF4-FFF2-40B4-BE49-F238E27FC236}">
                <a16:creationId xmlns:a16="http://schemas.microsoft.com/office/drawing/2014/main" id="{666F14D5-249C-CA8C-B922-A31920760C5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30DB712-442B-896D-8FA8-02EFB29CB11A}"/>
              </a:ext>
            </a:extLst>
          </p:cNvPr>
          <p:cNvSpPr>
            <a:spLocks noGrp="1"/>
          </p:cNvSpPr>
          <p:nvPr>
            <p:ph type="sldNum" sz="quarter" idx="12"/>
          </p:nvPr>
        </p:nvSpPr>
        <p:spPr/>
        <p:txBody>
          <a:bodyPr/>
          <a:lstStyle/>
          <a:p>
            <a:fld id="{7BA3E262-4950-E744-A96C-4DBE0D9E9EC1}" type="slidenum">
              <a:rPr lang="ja-JP" altLang="en-US" smtClean="0"/>
              <a:pPr/>
              <a:t>18</a:t>
            </a:fld>
            <a:endParaRPr lang="ja-JP" altLang="en-US"/>
          </a:p>
        </p:txBody>
      </p:sp>
      <p:sp>
        <p:nvSpPr>
          <p:cNvPr id="5" name="正方形/長方形 4">
            <a:extLst>
              <a:ext uri="{FF2B5EF4-FFF2-40B4-BE49-F238E27FC236}">
                <a16:creationId xmlns:a16="http://schemas.microsoft.com/office/drawing/2014/main" id="{735F3474-D3A8-1316-9BA0-BC540EC3C252}"/>
              </a:ext>
            </a:extLst>
          </p:cNvPr>
          <p:cNvSpPr/>
          <p:nvPr/>
        </p:nvSpPr>
        <p:spPr>
          <a:xfrm>
            <a:off x="766763" y="2338058"/>
            <a:ext cx="722582" cy="29419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FFFF00"/>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4" name="正方形/長方形 13">
            <a:extLst>
              <a:ext uri="{FF2B5EF4-FFF2-40B4-BE49-F238E27FC236}">
                <a16:creationId xmlns:a16="http://schemas.microsoft.com/office/drawing/2014/main" id="{EB1FD925-E349-6815-05E1-0D668042F64E}"/>
              </a:ext>
            </a:extLst>
          </p:cNvPr>
          <p:cNvSpPr/>
          <p:nvPr/>
        </p:nvSpPr>
        <p:spPr>
          <a:xfrm>
            <a:off x="1683015"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6" name="正方形/長方形 15">
            <a:extLst>
              <a:ext uri="{FF2B5EF4-FFF2-40B4-BE49-F238E27FC236}">
                <a16:creationId xmlns:a16="http://schemas.microsoft.com/office/drawing/2014/main" id="{6B94E020-D9A8-7A94-FFB4-69EC169D0D2C}"/>
              </a:ext>
            </a:extLst>
          </p:cNvPr>
          <p:cNvSpPr/>
          <p:nvPr/>
        </p:nvSpPr>
        <p:spPr>
          <a:xfrm>
            <a:off x="2599267" y="3274143"/>
            <a:ext cx="722582" cy="20058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7" name="正方形/長方形 16">
            <a:extLst>
              <a:ext uri="{FF2B5EF4-FFF2-40B4-BE49-F238E27FC236}">
                <a16:creationId xmlns:a16="http://schemas.microsoft.com/office/drawing/2014/main" id="{31A725ED-0AF3-101E-E143-602B13CD03E6}"/>
              </a:ext>
            </a:extLst>
          </p:cNvPr>
          <p:cNvSpPr/>
          <p:nvPr/>
        </p:nvSpPr>
        <p:spPr>
          <a:xfrm>
            <a:off x="351551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8" name="正方形/長方形 17">
            <a:extLst>
              <a:ext uri="{FF2B5EF4-FFF2-40B4-BE49-F238E27FC236}">
                <a16:creationId xmlns:a16="http://schemas.microsoft.com/office/drawing/2014/main" id="{A42B6155-E388-2788-0043-F12B80D9CE50}"/>
              </a:ext>
            </a:extLst>
          </p:cNvPr>
          <p:cNvSpPr/>
          <p:nvPr/>
        </p:nvSpPr>
        <p:spPr>
          <a:xfrm>
            <a:off x="4431771" y="3798761"/>
            <a:ext cx="722582" cy="14812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9" name="正方形/長方形 18">
            <a:extLst>
              <a:ext uri="{FF2B5EF4-FFF2-40B4-BE49-F238E27FC236}">
                <a16:creationId xmlns:a16="http://schemas.microsoft.com/office/drawing/2014/main" id="{E3DBFE32-3D03-5AC3-9812-2C996C11B5E8}"/>
              </a:ext>
            </a:extLst>
          </p:cNvPr>
          <p:cNvSpPr/>
          <p:nvPr/>
        </p:nvSpPr>
        <p:spPr>
          <a:xfrm>
            <a:off x="5348023" y="4785571"/>
            <a:ext cx="722582" cy="4944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0" name="正方形/長方形 19">
            <a:extLst>
              <a:ext uri="{FF2B5EF4-FFF2-40B4-BE49-F238E27FC236}">
                <a16:creationId xmlns:a16="http://schemas.microsoft.com/office/drawing/2014/main" id="{669CDE6A-A1CB-7E62-0F69-46F6848D6BE8}"/>
              </a:ext>
            </a:extLst>
          </p:cNvPr>
          <p:cNvSpPr/>
          <p:nvPr/>
        </p:nvSpPr>
        <p:spPr>
          <a:xfrm>
            <a:off x="6264275" y="3675321"/>
            <a:ext cx="722582" cy="16047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1" name="正方形/長方形 20">
            <a:extLst>
              <a:ext uri="{FF2B5EF4-FFF2-40B4-BE49-F238E27FC236}">
                <a16:creationId xmlns:a16="http://schemas.microsoft.com/office/drawing/2014/main" id="{A631903D-A39A-AF4D-D7F3-00701FB9FBCC}"/>
              </a:ext>
            </a:extLst>
          </p:cNvPr>
          <p:cNvSpPr/>
          <p:nvPr/>
        </p:nvSpPr>
        <p:spPr>
          <a:xfrm>
            <a:off x="7180527" y="3006690"/>
            <a:ext cx="722582" cy="2273351"/>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2" name="正方形/長方形 21">
            <a:extLst>
              <a:ext uri="{FF2B5EF4-FFF2-40B4-BE49-F238E27FC236}">
                <a16:creationId xmlns:a16="http://schemas.microsoft.com/office/drawing/2014/main" id="{D3917BB2-F5D9-F4BB-D9FF-9BA7ACC58195}"/>
              </a:ext>
            </a:extLst>
          </p:cNvPr>
          <p:cNvSpPr/>
          <p:nvPr/>
        </p:nvSpPr>
        <p:spPr>
          <a:xfrm>
            <a:off x="8096779" y="4148507"/>
            <a:ext cx="722582" cy="1131533"/>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3" name="正方形/長方形 22">
            <a:extLst>
              <a:ext uri="{FF2B5EF4-FFF2-40B4-BE49-F238E27FC236}">
                <a16:creationId xmlns:a16="http://schemas.microsoft.com/office/drawing/2014/main" id="{9CD86100-F4CA-5304-143D-DB01243D209F}"/>
              </a:ext>
            </a:extLst>
          </p:cNvPr>
          <p:cNvSpPr/>
          <p:nvPr/>
        </p:nvSpPr>
        <p:spPr>
          <a:xfrm>
            <a:off x="9013031" y="2842104"/>
            <a:ext cx="722582" cy="2437938"/>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4" name="正方形/長方形 23">
            <a:extLst>
              <a:ext uri="{FF2B5EF4-FFF2-40B4-BE49-F238E27FC236}">
                <a16:creationId xmlns:a16="http://schemas.microsoft.com/office/drawing/2014/main" id="{BFA5E032-2430-57FB-A116-6BBD4670340C}"/>
              </a:ext>
            </a:extLst>
          </p:cNvPr>
          <p:cNvSpPr/>
          <p:nvPr/>
        </p:nvSpPr>
        <p:spPr>
          <a:xfrm>
            <a:off x="9929283" y="2615796"/>
            <a:ext cx="722582" cy="266424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5" name="正方形/長方形 24">
            <a:extLst>
              <a:ext uri="{FF2B5EF4-FFF2-40B4-BE49-F238E27FC236}">
                <a16:creationId xmlns:a16="http://schemas.microsoft.com/office/drawing/2014/main" id="{2D793AC8-09E4-B026-A48E-DF085396A69D}"/>
              </a:ext>
            </a:extLst>
          </p:cNvPr>
          <p:cNvSpPr/>
          <p:nvPr/>
        </p:nvSpPr>
        <p:spPr>
          <a:xfrm>
            <a:off x="10845532"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8" name="テキスト ボックス 27">
            <a:extLst>
              <a:ext uri="{FF2B5EF4-FFF2-40B4-BE49-F238E27FC236}">
                <a16:creationId xmlns:a16="http://schemas.microsoft.com/office/drawing/2014/main" id="{CF919DC9-E481-7C9E-917A-0E0C7F57FB94}"/>
              </a:ext>
            </a:extLst>
          </p:cNvPr>
          <p:cNvSpPr txBox="1"/>
          <p:nvPr/>
        </p:nvSpPr>
        <p:spPr>
          <a:xfrm>
            <a:off x="766763" y="5354125"/>
            <a:ext cx="722582" cy="276999"/>
          </a:xfrm>
          <a:prstGeom prst="rect">
            <a:avLst/>
          </a:prstGeom>
          <a:noFill/>
        </p:spPr>
        <p:txBody>
          <a:bodyPr wrap="square" rtlCol="0">
            <a:spAutoFit/>
          </a:bodyPr>
          <a:lstStyle/>
          <a:p>
            <a:pPr algn="ctr"/>
            <a:r>
              <a:rPr kumimoji="1" lang="en-US" altLang="ja-JP" sz="1200" dirty="0"/>
              <a:t>1</a:t>
            </a:r>
            <a:r>
              <a:rPr kumimoji="1" lang="ja-JP" altLang="en-US" sz="1200"/>
              <a:t>回目</a:t>
            </a:r>
          </a:p>
        </p:txBody>
      </p:sp>
      <p:sp>
        <p:nvSpPr>
          <p:cNvPr id="30" name="テキスト ボックス 29">
            <a:extLst>
              <a:ext uri="{FF2B5EF4-FFF2-40B4-BE49-F238E27FC236}">
                <a16:creationId xmlns:a16="http://schemas.microsoft.com/office/drawing/2014/main" id="{ED5A338C-EF68-265F-6DC1-82BBFBBA4C2E}"/>
              </a:ext>
            </a:extLst>
          </p:cNvPr>
          <p:cNvSpPr txBox="1"/>
          <p:nvPr/>
        </p:nvSpPr>
        <p:spPr>
          <a:xfrm>
            <a:off x="1694415" y="5354125"/>
            <a:ext cx="722582" cy="276999"/>
          </a:xfrm>
          <a:prstGeom prst="rect">
            <a:avLst/>
          </a:prstGeom>
          <a:noFill/>
        </p:spPr>
        <p:txBody>
          <a:bodyPr wrap="square" rtlCol="0">
            <a:spAutoFit/>
          </a:bodyPr>
          <a:lstStyle/>
          <a:p>
            <a:pPr algn="ctr"/>
            <a:r>
              <a:rPr lang="en-US" altLang="ja-JP" sz="1200" dirty="0"/>
              <a:t>2</a:t>
            </a:r>
            <a:r>
              <a:rPr kumimoji="1" lang="ja-JP" altLang="en-US" sz="1200"/>
              <a:t>回目</a:t>
            </a:r>
          </a:p>
        </p:txBody>
      </p:sp>
      <p:sp>
        <p:nvSpPr>
          <p:cNvPr id="31" name="テキスト ボックス 30">
            <a:extLst>
              <a:ext uri="{FF2B5EF4-FFF2-40B4-BE49-F238E27FC236}">
                <a16:creationId xmlns:a16="http://schemas.microsoft.com/office/drawing/2014/main" id="{39157B49-CA02-2464-F73F-AE7B3E85DB9C}"/>
              </a:ext>
            </a:extLst>
          </p:cNvPr>
          <p:cNvSpPr txBox="1"/>
          <p:nvPr/>
        </p:nvSpPr>
        <p:spPr>
          <a:xfrm>
            <a:off x="2595563" y="5354125"/>
            <a:ext cx="722582" cy="276999"/>
          </a:xfrm>
          <a:prstGeom prst="rect">
            <a:avLst/>
          </a:prstGeom>
          <a:noFill/>
        </p:spPr>
        <p:txBody>
          <a:bodyPr wrap="square" rtlCol="0">
            <a:spAutoFit/>
          </a:bodyPr>
          <a:lstStyle/>
          <a:p>
            <a:pPr algn="ctr"/>
            <a:r>
              <a:rPr lang="en-US" altLang="ja-JP" sz="1200" dirty="0"/>
              <a:t>3</a:t>
            </a:r>
            <a:r>
              <a:rPr kumimoji="1" lang="ja-JP" altLang="en-US" sz="1200"/>
              <a:t>回目</a:t>
            </a:r>
          </a:p>
        </p:txBody>
      </p:sp>
      <p:sp>
        <p:nvSpPr>
          <p:cNvPr id="32" name="テキスト ボックス 31">
            <a:extLst>
              <a:ext uri="{FF2B5EF4-FFF2-40B4-BE49-F238E27FC236}">
                <a16:creationId xmlns:a16="http://schemas.microsoft.com/office/drawing/2014/main" id="{3780347D-309B-2AF6-6B53-131460EF51F2}"/>
              </a:ext>
            </a:extLst>
          </p:cNvPr>
          <p:cNvSpPr txBox="1"/>
          <p:nvPr/>
        </p:nvSpPr>
        <p:spPr>
          <a:xfrm>
            <a:off x="3523215" y="5354125"/>
            <a:ext cx="722582" cy="276999"/>
          </a:xfrm>
          <a:prstGeom prst="rect">
            <a:avLst/>
          </a:prstGeom>
          <a:noFill/>
        </p:spPr>
        <p:txBody>
          <a:bodyPr wrap="square" rtlCol="0">
            <a:spAutoFit/>
          </a:bodyPr>
          <a:lstStyle/>
          <a:p>
            <a:pPr algn="ctr"/>
            <a:r>
              <a:rPr lang="en-US" altLang="ja-JP" sz="1200" dirty="0"/>
              <a:t>4</a:t>
            </a:r>
            <a:r>
              <a:rPr kumimoji="1" lang="ja-JP" altLang="en-US" sz="1200"/>
              <a:t>回目</a:t>
            </a:r>
          </a:p>
        </p:txBody>
      </p:sp>
      <p:sp>
        <p:nvSpPr>
          <p:cNvPr id="33" name="テキスト ボックス 32">
            <a:extLst>
              <a:ext uri="{FF2B5EF4-FFF2-40B4-BE49-F238E27FC236}">
                <a16:creationId xmlns:a16="http://schemas.microsoft.com/office/drawing/2014/main" id="{AE3564F3-8E9C-B569-BBDC-1F4E9D01429C}"/>
              </a:ext>
            </a:extLst>
          </p:cNvPr>
          <p:cNvSpPr txBox="1"/>
          <p:nvPr/>
        </p:nvSpPr>
        <p:spPr>
          <a:xfrm>
            <a:off x="4424363" y="5354125"/>
            <a:ext cx="722582" cy="276999"/>
          </a:xfrm>
          <a:prstGeom prst="rect">
            <a:avLst/>
          </a:prstGeom>
          <a:noFill/>
        </p:spPr>
        <p:txBody>
          <a:bodyPr wrap="square" rtlCol="0">
            <a:spAutoFit/>
          </a:bodyPr>
          <a:lstStyle/>
          <a:p>
            <a:pPr algn="ctr"/>
            <a:r>
              <a:rPr lang="en-US" altLang="ja-JP" sz="1200" dirty="0"/>
              <a:t>5</a:t>
            </a:r>
            <a:r>
              <a:rPr kumimoji="1" lang="ja-JP" altLang="en-US" sz="1200"/>
              <a:t>回目</a:t>
            </a:r>
          </a:p>
        </p:txBody>
      </p:sp>
      <p:sp>
        <p:nvSpPr>
          <p:cNvPr id="34" name="テキスト ボックス 33">
            <a:extLst>
              <a:ext uri="{FF2B5EF4-FFF2-40B4-BE49-F238E27FC236}">
                <a16:creationId xmlns:a16="http://schemas.microsoft.com/office/drawing/2014/main" id="{C61C39D6-24C8-D190-64B9-13AEC79E54EB}"/>
              </a:ext>
            </a:extLst>
          </p:cNvPr>
          <p:cNvSpPr txBox="1"/>
          <p:nvPr/>
        </p:nvSpPr>
        <p:spPr>
          <a:xfrm>
            <a:off x="5352015" y="5354125"/>
            <a:ext cx="722582" cy="276999"/>
          </a:xfrm>
          <a:prstGeom prst="rect">
            <a:avLst/>
          </a:prstGeom>
          <a:noFill/>
        </p:spPr>
        <p:txBody>
          <a:bodyPr wrap="square" rtlCol="0">
            <a:spAutoFit/>
          </a:bodyPr>
          <a:lstStyle/>
          <a:p>
            <a:pPr algn="ctr"/>
            <a:r>
              <a:rPr lang="en-US" altLang="ja-JP" sz="1200" dirty="0"/>
              <a:t>6</a:t>
            </a:r>
            <a:r>
              <a:rPr kumimoji="1" lang="ja-JP" altLang="en-US" sz="1200"/>
              <a:t>回目</a:t>
            </a:r>
          </a:p>
        </p:txBody>
      </p:sp>
      <p:sp>
        <p:nvSpPr>
          <p:cNvPr id="35" name="テキスト ボックス 34">
            <a:extLst>
              <a:ext uri="{FF2B5EF4-FFF2-40B4-BE49-F238E27FC236}">
                <a16:creationId xmlns:a16="http://schemas.microsoft.com/office/drawing/2014/main" id="{7DEB491D-992D-2320-5552-7AFA3CA28170}"/>
              </a:ext>
            </a:extLst>
          </p:cNvPr>
          <p:cNvSpPr txBox="1"/>
          <p:nvPr/>
        </p:nvSpPr>
        <p:spPr>
          <a:xfrm>
            <a:off x="6253163" y="5354125"/>
            <a:ext cx="722582" cy="276999"/>
          </a:xfrm>
          <a:prstGeom prst="rect">
            <a:avLst/>
          </a:prstGeom>
          <a:noFill/>
        </p:spPr>
        <p:txBody>
          <a:bodyPr wrap="square" rtlCol="0">
            <a:spAutoFit/>
          </a:bodyPr>
          <a:lstStyle/>
          <a:p>
            <a:pPr algn="ctr"/>
            <a:r>
              <a:rPr lang="en-US" altLang="ja-JP" sz="1200" dirty="0"/>
              <a:t>7</a:t>
            </a:r>
            <a:r>
              <a:rPr kumimoji="1" lang="ja-JP" altLang="en-US" sz="1200"/>
              <a:t>回目</a:t>
            </a:r>
          </a:p>
        </p:txBody>
      </p:sp>
      <p:sp>
        <p:nvSpPr>
          <p:cNvPr id="36" name="テキスト ボックス 35">
            <a:extLst>
              <a:ext uri="{FF2B5EF4-FFF2-40B4-BE49-F238E27FC236}">
                <a16:creationId xmlns:a16="http://schemas.microsoft.com/office/drawing/2014/main" id="{E8668359-6BBC-BCCB-01B8-FD400E2CD683}"/>
              </a:ext>
            </a:extLst>
          </p:cNvPr>
          <p:cNvSpPr txBox="1"/>
          <p:nvPr/>
        </p:nvSpPr>
        <p:spPr>
          <a:xfrm>
            <a:off x="7180815" y="5354125"/>
            <a:ext cx="722582" cy="276999"/>
          </a:xfrm>
          <a:prstGeom prst="rect">
            <a:avLst/>
          </a:prstGeom>
          <a:noFill/>
        </p:spPr>
        <p:txBody>
          <a:bodyPr wrap="square" rtlCol="0">
            <a:spAutoFit/>
          </a:bodyPr>
          <a:lstStyle/>
          <a:p>
            <a:pPr algn="ctr"/>
            <a:r>
              <a:rPr lang="en-US" altLang="ja-JP" sz="1200" dirty="0"/>
              <a:t>8</a:t>
            </a:r>
            <a:r>
              <a:rPr kumimoji="1" lang="ja-JP" altLang="en-US" sz="1200"/>
              <a:t>回目</a:t>
            </a:r>
          </a:p>
        </p:txBody>
      </p:sp>
      <p:sp>
        <p:nvSpPr>
          <p:cNvPr id="37" name="テキスト ボックス 36">
            <a:extLst>
              <a:ext uri="{FF2B5EF4-FFF2-40B4-BE49-F238E27FC236}">
                <a16:creationId xmlns:a16="http://schemas.microsoft.com/office/drawing/2014/main" id="{6D2084D8-4203-E8D7-7947-7B80BF9F3C19}"/>
              </a:ext>
            </a:extLst>
          </p:cNvPr>
          <p:cNvSpPr txBox="1"/>
          <p:nvPr/>
        </p:nvSpPr>
        <p:spPr>
          <a:xfrm>
            <a:off x="8095215" y="5354125"/>
            <a:ext cx="722582" cy="276999"/>
          </a:xfrm>
          <a:prstGeom prst="rect">
            <a:avLst/>
          </a:prstGeom>
          <a:noFill/>
        </p:spPr>
        <p:txBody>
          <a:bodyPr wrap="square" rtlCol="0">
            <a:spAutoFit/>
          </a:bodyPr>
          <a:lstStyle/>
          <a:p>
            <a:pPr algn="ctr"/>
            <a:r>
              <a:rPr lang="en-US" altLang="ja-JP" sz="1200" dirty="0"/>
              <a:t>9</a:t>
            </a:r>
            <a:r>
              <a:rPr kumimoji="1" lang="ja-JP" altLang="en-US" sz="1200"/>
              <a:t>回目</a:t>
            </a:r>
          </a:p>
        </p:txBody>
      </p:sp>
      <p:sp>
        <p:nvSpPr>
          <p:cNvPr id="38" name="テキスト ボックス 37">
            <a:extLst>
              <a:ext uri="{FF2B5EF4-FFF2-40B4-BE49-F238E27FC236}">
                <a16:creationId xmlns:a16="http://schemas.microsoft.com/office/drawing/2014/main" id="{30FACFAC-3DC1-0A96-0D4C-BCB217FA136D}"/>
              </a:ext>
            </a:extLst>
          </p:cNvPr>
          <p:cNvSpPr txBox="1"/>
          <p:nvPr/>
        </p:nvSpPr>
        <p:spPr>
          <a:xfrm>
            <a:off x="9022867" y="5354125"/>
            <a:ext cx="722582" cy="276999"/>
          </a:xfrm>
          <a:prstGeom prst="rect">
            <a:avLst/>
          </a:prstGeom>
          <a:noFill/>
        </p:spPr>
        <p:txBody>
          <a:bodyPr wrap="square" rtlCol="0">
            <a:spAutoFit/>
          </a:bodyPr>
          <a:lstStyle/>
          <a:p>
            <a:pPr algn="ctr"/>
            <a:r>
              <a:rPr kumimoji="1" lang="en-US" altLang="ja-JP" sz="1200" dirty="0"/>
              <a:t>10</a:t>
            </a:r>
            <a:r>
              <a:rPr kumimoji="1" lang="ja-JP" altLang="en-US" sz="1200"/>
              <a:t>回目</a:t>
            </a:r>
          </a:p>
        </p:txBody>
      </p:sp>
      <p:sp>
        <p:nvSpPr>
          <p:cNvPr id="39" name="テキスト ボックス 38">
            <a:extLst>
              <a:ext uri="{FF2B5EF4-FFF2-40B4-BE49-F238E27FC236}">
                <a16:creationId xmlns:a16="http://schemas.microsoft.com/office/drawing/2014/main" id="{41F0C8A4-A61E-0AEB-EB3C-02897C0CBB79}"/>
              </a:ext>
            </a:extLst>
          </p:cNvPr>
          <p:cNvSpPr txBox="1"/>
          <p:nvPr/>
        </p:nvSpPr>
        <p:spPr>
          <a:xfrm>
            <a:off x="9924015" y="5354125"/>
            <a:ext cx="722582" cy="276999"/>
          </a:xfrm>
          <a:prstGeom prst="rect">
            <a:avLst/>
          </a:prstGeom>
          <a:noFill/>
        </p:spPr>
        <p:txBody>
          <a:bodyPr wrap="square" rtlCol="0">
            <a:spAutoFit/>
          </a:bodyPr>
          <a:lstStyle/>
          <a:p>
            <a:pPr algn="ctr"/>
            <a:r>
              <a:rPr kumimoji="1" lang="en-US" altLang="ja-JP" sz="1200" dirty="0"/>
              <a:t>11</a:t>
            </a:r>
            <a:r>
              <a:rPr kumimoji="1" lang="ja-JP" altLang="en-US" sz="1200"/>
              <a:t>回目</a:t>
            </a:r>
          </a:p>
        </p:txBody>
      </p:sp>
      <p:sp>
        <p:nvSpPr>
          <p:cNvPr id="40" name="テキスト ボックス 39">
            <a:extLst>
              <a:ext uri="{FF2B5EF4-FFF2-40B4-BE49-F238E27FC236}">
                <a16:creationId xmlns:a16="http://schemas.microsoft.com/office/drawing/2014/main" id="{2AFADF2C-154B-C85B-6BE3-39DBE80A7522}"/>
              </a:ext>
            </a:extLst>
          </p:cNvPr>
          <p:cNvSpPr txBox="1"/>
          <p:nvPr/>
        </p:nvSpPr>
        <p:spPr>
          <a:xfrm>
            <a:off x="10851667" y="5354125"/>
            <a:ext cx="722582" cy="276999"/>
          </a:xfrm>
          <a:prstGeom prst="rect">
            <a:avLst/>
          </a:prstGeom>
          <a:noFill/>
        </p:spPr>
        <p:txBody>
          <a:bodyPr wrap="square" rtlCol="0">
            <a:spAutoFit/>
          </a:bodyPr>
          <a:lstStyle/>
          <a:p>
            <a:pPr algn="ctr"/>
            <a:r>
              <a:rPr kumimoji="1" lang="en-US" altLang="ja-JP" sz="1200" dirty="0"/>
              <a:t>12</a:t>
            </a:r>
            <a:r>
              <a:rPr kumimoji="1" lang="ja-JP" altLang="en-US" sz="1200"/>
              <a:t>回目</a:t>
            </a:r>
          </a:p>
        </p:txBody>
      </p:sp>
      <p:sp>
        <p:nvSpPr>
          <p:cNvPr id="41" name="テキスト ボックス 40">
            <a:extLst>
              <a:ext uri="{FF2B5EF4-FFF2-40B4-BE49-F238E27FC236}">
                <a16:creationId xmlns:a16="http://schemas.microsoft.com/office/drawing/2014/main" id="{6A6E7190-6FC5-9B23-24E4-ACF2B2EB14E4}"/>
              </a:ext>
            </a:extLst>
          </p:cNvPr>
          <p:cNvSpPr txBox="1"/>
          <p:nvPr/>
        </p:nvSpPr>
        <p:spPr>
          <a:xfrm>
            <a:off x="222933" y="2879384"/>
            <a:ext cx="461665" cy="2400657"/>
          </a:xfrm>
          <a:prstGeom prst="rect">
            <a:avLst/>
          </a:prstGeom>
          <a:noFill/>
        </p:spPr>
        <p:txBody>
          <a:bodyPr vert="eaVert" wrap="none" rtlCol="0">
            <a:spAutoFit/>
          </a:bodyPr>
          <a:lstStyle/>
          <a:p>
            <a:r>
              <a:rPr kumimoji="1" lang="ja-JP" altLang="en-US"/>
              <a:t>モチベーショングラフ</a:t>
            </a:r>
          </a:p>
        </p:txBody>
      </p:sp>
      <p:cxnSp>
        <p:nvCxnSpPr>
          <p:cNvPr id="47" name="直線コネクタ 46">
            <a:extLst>
              <a:ext uri="{FF2B5EF4-FFF2-40B4-BE49-F238E27FC236}">
                <a16:creationId xmlns:a16="http://schemas.microsoft.com/office/drawing/2014/main" id="{0AB3D491-DC9D-6445-C527-CCFA74BCC0F7}"/>
              </a:ext>
            </a:extLst>
          </p:cNvPr>
          <p:cNvCxnSpPr>
            <a:cxnSpLocks/>
            <a:stCxn id="4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48" name="角丸四角形 47">
            <a:extLst>
              <a:ext uri="{FF2B5EF4-FFF2-40B4-BE49-F238E27FC236}">
                <a16:creationId xmlns:a16="http://schemas.microsoft.com/office/drawing/2014/main" id="{617E6C15-923F-D1E2-100D-A6AD09E7062E}"/>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49" name="角丸四角形 48">
            <a:extLst>
              <a:ext uri="{FF2B5EF4-FFF2-40B4-BE49-F238E27FC236}">
                <a16:creationId xmlns:a16="http://schemas.microsoft.com/office/drawing/2014/main" id="{9650D9DD-B221-EE70-2FC3-828436EE4437}"/>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0" name="角丸四角形 49">
            <a:extLst>
              <a:ext uri="{FF2B5EF4-FFF2-40B4-BE49-F238E27FC236}">
                <a16:creationId xmlns:a16="http://schemas.microsoft.com/office/drawing/2014/main" id="{DC01DA24-7B64-3CFB-3E02-393A5C9B32D7}"/>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51" name="角丸四角形 50">
            <a:extLst>
              <a:ext uri="{FF2B5EF4-FFF2-40B4-BE49-F238E27FC236}">
                <a16:creationId xmlns:a16="http://schemas.microsoft.com/office/drawing/2014/main" id="{2A06BEBA-07A6-64FD-6BFF-6573358ED2A6}"/>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52" name="直線コネクタ 51">
            <a:extLst>
              <a:ext uri="{FF2B5EF4-FFF2-40B4-BE49-F238E27FC236}">
                <a16:creationId xmlns:a16="http://schemas.microsoft.com/office/drawing/2014/main" id="{533F641A-3E42-FD27-3731-6C3DBD411A66}"/>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C7B49B-AA8A-132E-D3DF-D34A9DD1475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91321EFE-5E77-122E-BA94-CECE795A953C}"/>
              </a:ext>
            </a:extLst>
          </p:cNvPr>
          <p:cNvSpPr/>
          <p:nvPr/>
        </p:nvSpPr>
        <p:spPr>
          <a:xfrm>
            <a:off x="766763" y="1035756"/>
            <a:ext cx="10801350" cy="108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オリジナルアプリの最低限必要な機能を洗い出して一つずつ作っていく</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ここまでできましたってドヤ顔しにいく時もあれば</a:t>
            </a:r>
            <a:endParaRPr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難しすぎましたって涙しにいく時もありました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Tree>
    <p:extLst>
      <p:ext uri="{BB962C8B-B14F-4D97-AF65-F5344CB8AC3E}">
        <p14:creationId xmlns:p14="http://schemas.microsoft.com/office/powerpoint/2010/main" val="135236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7DD305-EF81-5FD8-1867-D041B3961CA2}"/>
              </a:ext>
            </a:extLst>
          </p:cNvPr>
          <p:cNvSpPr>
            <a:spLocks noGrp="1"/>
          </p:cNvSpPr>
          <p:nvPr>
            <p:ph type="title"/>
          </p:nvPr>
        </p:nvSpPr>
        <p:spPr/>
        <p:txBody>
          <a:bodyPr/>
          <a:lstStyle/>
          <a:p>
            <a:r>
              <a:rPr lang="ja-JP" altLang="en-US"/>
              <a:t>受講生に向けて　｜　メンタリングについて</a:t>
            </a:r>
            <a:endParaRPr kumimoji="1" lang="ja-JP" altLang="en-US"/>
          </a:p>
        </p:txBody>
      </p:sp>
      <p:sp>
        <p:nvSpPr>
          <p:cNvPr id="3" name="日付プレースホルダー 2">
            <a:extLst>
              <a:ext uri="{FF2B5EF4-FFF2-40B4-BE49-F238E27FC236}">
                <a16:creationId xmlns:a16="http://schemas.microsoft.com/office/drawing/2014/main" id="{666F14D5-249C-CA8C-B922-A31920760C5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30DB712-442B-896D-8FA8-02EFB29CB11A}"/>
              </a:ext>
            </a:extLst>
          </p:cNvPr>
          <p:cNvSpPr>
            <a:spLocks noGrp="1"/>
          </p:cNvSpPr>
          <p:nvPr>
            <p:ph type="sldNum" sz="quarter" idx="12"/>
          </p:nvPr>
        </p:nvSpPr>
        <p:spPr/>
        <p:txBody>
          <a:bodyPr/>
          <a:lstStyle/>
          <a:p>
            <a:fld id="{7BA3E262-4950-E744-A96C-4DBE0D9E9EC1}" type="slidenum">
              <a:rPr lang="ja-JP" altLang="en-US" smtClean="0"/>
              <a:pPr/>
              <a:t>19</a:t>
            </a:fld>
            <a:endParaRPr lang="ja-JP" altLang="en-US"/>
          </a:p>
        </p:txBody>
      </p:sp>
      <p:sp>
        <p:nvSpPr>
          <p:cNvPr id="5" name="正方形/長方形 4">
            <a:extLst>
              <a:ext uri="{FF2B5EF4-FFF2-40B4-BE49-F238E27FC236}">
                <a16:creationId xmlns:a16="http://schemas.microsoft.com/office/drawing/2014/main" id="{735F3474-D3A8-1316-9BA0-BC540EC3C252}"/>
              </a:ext>
            </a:extLst>
          </p:cNvPr>
          <p:cNvSpPr/>
          <p:nvPr/>
        </p:nvSpPr>
        <p:spPr>
          <a:xfrm>
            <a:off x="766763" y="2338058"/>
            <a:ext cx="722582" cy="29419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highlight>
                <a:srgbClr val="FFFF00"/>
              </a:highlight>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4" name="正方形/長方形 13">
            <a:extLst>
              <a:ext uri="{FF2B5EF4-FFF2-40B4-BE49-F238E27FC236}">
                <a16:creationId xmlns:a16="http://schemas.microsoft.com/office/drawing/2014/main" id="{EB1FD925-E349-6815-05E1-0D668042F64E}"/>
              </a:ext>
            </a:extLst>
          </p:cNvPr>
          <p:cNvSpPr/>
          <p:nvPr/>
        </p:nvSpPr>
        <p:spPr>
          <a:xfrm>
            <a:off x="1683015" y="2338058"/>
            <a:ext cx="722582" cy="294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6" name="正方形/長方形 15">
            <a:extLst>
              <a:ext uri="{FF2B5EF4-FFF2-40B4-BE49-F238E27FC236}">
                <a16:creationId xmlns:a16="http://schemas.microsoft.com/office/drawing/2014/main" id="{6B94E020-D9A8-7A94-FFB4-69EC169D0D2C}"/>
              </a:ext>
            </a:extLst>
          </p:cNvPr>
          <p:cNvSpPr/>
          <p:nvPr/>
        </p:nvSpPr>
        <p:spPr>
          <a:xfrm>
            <a:off x="2599267" y="3274143"/>
            <a:ext cx="722582" cy="20058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7" name="正方形/長方形 16">
            <a:extLst>
              <a:ext uri="{FF2B5EF4-FFF2-40B4-BE49-F238E27FC236}">
                <a16:creationId xmlns:a16="http://schemas.microsoft.com/office/drawing/2014/main" id="{31A725ED-0AF3-101E-E143-602B13CD03E6}"/>
              </a:ext>
            </a:extLst>
          </p:cNvPr>
          <p:cNvSpPr/>
          <p:nvPr/>
        </p:nvSpPr>
        <p:spPr>
          <a:xfrm>
            <a:off x="351551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8" name="正方形/長方形 17">
            <a:extLst>
              <a:ext uri="{FF2B5EF4-FFF2-40B4-BE49-F238E27FC236}">
                <a16:creationId xmlns:a16="http://schemas.microsoft.com/office/drawing/2014/main" id="{A42B6155-E388-2788-0043-F12B80D9CE50}"/>
              </a:ext>
            </a:extLst>
          </p:cNvPr>
          <p:cNvSpPr/>
          <p:nvPr/>
        </p:nvSpPr>
        <p:spPr>
          <a:xfrm>
            <a:off x="4431771" y="3798761"/>
            <a:ext cx="722582" cy="148127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19" name="正方形/長方形 18">
            <a:extLst>
              <a:ext uri="{FF2B5EF4-FFF2-40B4-BE49-F238E27FC236}">
                <a16:creationId xmlns:a16="http://schemas.microsoft.com/office/drawing/2014/main" id="{E3DBFE32-3D03-5AC3-9812-2C996C11B5E8}"/>
              </a:ext>
            </a:extLst>
          </p:cNvPr>
          <p:cNvSpPr/>
          <p:nvPr/>
        </p:nvSpPr>
        <p:spPr>
          <a:xfrm>
            <a:off x="5348023" y="4785571"/>
            <a:ext cx="722582" cy="49447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0" name="正方形/長方形 19">
            <a:extLst>
              <a:ext uri="{FF2B5EF4-FFF2-40B4-BE49-F238E27FC236}">
                <a16:creationId xmlns:a16="http://schemas.microsoft.com/office/drawing/2014/main" id="{669CDE6A-A1CB-7E62-0F69-46F6848D6BE8}"/>
              </a:ext>
            </a:extLst>
          </p:cNvPr>
          <p:cNvSpPr/>
          <p:nvPr/>
        </p:nvSpPr>
        <p:spPr>
          <a:xfrm>
            <a:off x="6264275" y="3675321"/>
            <a:ext cx="722582" cy="16047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1" name="正方形/長方形 20">
            <a:extLst>
              <a:ext uri="{FF2B5EF4-FFF2-40B4-BE49-F238E27FC236}">
                <a16:creationId xmlns:a16="http://schemas.microsoft.com/office/drawing/2014/main" id="{A631903D-A39A-AF4D-D7F3-00701FB9FBCC}"/>
              </a:ext>
            </a:extLst>
          </p:cNvPr>
          <p:cNvSpPr/>
          <p:nvPr/>
        </p:nvSpPr>
        <p:spPr>
          <a:xfrm>
            <a:off x="7180527" y="3006690"/>
            <a:ext cx="722582" cy="22733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2" name="正方形/長方形 21">
            <a:extLst>
              <a:ext uri="{FF2B5EF4-FFF2-40B4-BE49-F238E27FC236}">
                <a16:creationId xmlns:a16="http://schemas.microsoft.com/office/drawing/2014/main" id="{D3917BB2-F5D9-F4BB-D9FF-9BA7ACC58195}"/>
              </a:ext>
            </a:extLst>
          </p:cNvPr>
          <p:cNvSpPr/>
          <p:nvPr/>
        </p:nvSpPr>
        <p:spPr>
          <a:xfrm>
            <a:off x="8096779" y="4148507"/>
            <a:ext cx="722582" cy="113153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3" name="正方形/長方形 22">
            <a:extLst>
              <a:ext uri="{FF2B5EF4-FFF2-40B4-BE49-F238E27FC236}">
                <a16:creationId xmlns:a16="http://schemas.microsoft.com/office/drawing/2014/main" id="{9CD86100-F4CA-5304-143D-DB01243D209F}"/>
              </a:ext>
            </a:extLst>
          </p:cNvPr>
          <p:cNvSpPr/>
          <p:nvPr/>
        </p:nvSpPr>
        <p:spPr>
          <a:xfrm>
            <a:off x="9013031" y="2842104"/>
            <a:ext cx="722582" cy="243793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4" name="正方形/長方形 23">
            <a:extLst>
              <a:ext uri="{FF2B5EF4-FFF2-40B4-BE49-F238E27FC236}">
                <a16:creationId xmlns:a16="http://schemas.microsoft.com/office/drawing/2014/main" id="{BFA5E032-2430-57FB-A116-6BBD4670340C}"/>
              </a:ext>
            </a:extLst>
          </p:cNvPr>
          <p:cNvSpPr/>
          <p:nvPr/>
        </p:nvSpPr>
        <p:spPr>
          <a:xfrm>
            <a:off x="9929283" y="2615796"/>
            <a:ext cx="722582" cy="2664245"/>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5" name="正方形/長方形 24">
            <a:extLst>
              <a:ext uri="{FF2B5EF4-FFF2-40B4-BE49-F238E27FC236}">
                <a16:creationId xmlns:a16="http://schemas.microsoft.com/office/drawing/2014/main" id="{2D793AC8-09E4-B026-A48E-DF085396A69D}"/>
              </a:ext>
            </a:extLst>
          </p:cNvPr>
          <p:cNvSpPr/>
          <p:nvPr/>
        </p:nvSpPr>
        <p:spPr>
          <a:xfrm>
            <a:off x="10845532" y="2338058"/>
            <a:ext cx="722582" cy="2941983"/>
          </a:xfrm>
          <a:prstGeom prst="rect">
            <a:avLst/>
          </a:prstGeom>
          <a:solidFill>
            <a:srgbClr val="211F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
        <p:nvSpPr>
          <p:cNvPr id="28" name="テキスト ボックス 27">
            <a:extLst>
              <a:ext uri="{FF2B5EF4-FFF2-40B4-BE49-F238E27FC236}">
                <a16:creationId xmlns:a16="http://schemas.microsoft.com/office/drawing/2014/main" id="{CF919DC9-E481-7C9E-917A-0E0C7F57FB94}"/>
              </a:ext>
            </a:extLst>
          </p:cNvPr>
          <p:cNvSpPr txBox="1"/>
          <p:nvPr/>
        </p:nvSpPr>
        <p:spPr>
          <a:xfrm>
            <a:off x="766763" y="5354125"/>
            <a:ext cx="722582" cy="276999"/>
          </a:xfrm>
          <a:prstGeom prst="rect">
            <a:avLst/>
          </a:prstGeom>
          <a:noFill/>
        </p:spPr>
        <p:txBody>
          <a:bodyPr wrap="square" rtlCol="0">
            <a:spAutoFit/>
          </a:bodyPr>
          <a:lstStyle/>
          <a:p>
            <a:pPr algn="ctr"/>
            <a:r>
              <a:rPr kumimoji="1" lang="en-US" altLang="ja-JP" sz="1200" dirty="0"/>
              <a:t>1</a:t>
            </a:r>
            <a:r>
              <a:rPr kumimoji="1" lang="ja-JP" altLang="en-US" sz="1200"/>
              <a:t>回目</a:t>
            </a:r>
          </a:p>
        </p:txBody>
      </p:sp>
      <p:sp>
        <p:nvSpPr>
          <p:cNvPr id="30" name="テキスト ボックス 29">
            <a:extLst>
              <a:ext uri="{FF2B5EF4-FFF2-40B4-BE49-F238E27FC236}">
                <a16:creationId xmlns:a16="http://schemas.microsoft.com/office/drawing/2014/main" id="{ED5A338C-EF68-265F-6DC1-82BBFBBA4C2E}"/>
              </a:ext>
            </a:extLst>
          </p:cNvPr>
          <p:cNvSpPr txBox="1"/>
          <p:nvPr/>
        </p:nvSpPr>
        <p:spPr>
          <a:xfrm>
            <a:off x="1694415" y="5354125"/>
            <a:ext cx="722582" cy="276999"/>
          </a:xfrm>
          <a:prstGeom prst="rect">
            <a:avLst/>
          </a:prstGeom>
          <a:noFill/>
        </p:spPr>
        <p:txBody>
          <a:bodyPr wrap="square" rtlCol="0">
            <a:spAutoFit/>
          </a:bodyPr>
          <a:lstStyle/>
          <a:p>
            <a:pPr algn="ctr"/>
            <a:r>
              <a:rPr lang="en-US" altLang="ja-JP" sz="1200" dirty="0"/>
              <a:t>2</a:t>
            </a:r>
            <a:r>
              <a:rPr kumimoji="1" lang="ja-JP" altLang="en-US" sz="1200"/>
              <a:t>回目</a:t>
            </a:r>
          </a:p>
        </p:txBody>
      </p:sp>
      <p:sp>
        <p:nvSpPr>
          <p:cNvPr id="31" name="テキスト ボックス 30">
            <a:extLst>
              <a:ext uri="{FF2B5EF4-FFF2-40B4-BE49-F238E27FC236}">
                <a16:creationId xmlns:a16="http://schemas.microsoft.com/office/drawing/2014/main" id="{39157B49-CA02-2464-F73F-AE7B3E85DB9C}"/>
              </a:ext>
            </a:extLst>
          </p:cNvPr>
          <p:cNvSpPr txBox="1"/>
          <p:nvPr/>
        </p:nvSpPr>
        <p:spPr>
          <a:xfrm>
            <a:off x="2595563" y="5354125"/>
            <a:ext cx="722582" cy="276999"/>
          </a:xfrm>
          <a:prstGeom prst="rect">
            <a:avLst/>
          </a:prstGeom>
          <a:noFill/>
        </p:spPr>
        <p:txBody>
          <a:bodyPr wrap="square" rtlCol="0">
            <a:spAutoFit/>
          </a:bodyPr>
          <a:lstStyle/>
          <a:p>
            <a:pPr algn="ctr"/>
            <a:r>
              <a:rPr lang="en-US" altLang="ja-JP" sz="1200" dirty="0"/>
              <a:t>3</a:t>
            </a:r>
            <a:r>
              <a:rPr kumimoji="1" lang="ja-JP" altLang="en-US" sz="1200"/>
              <a:t>回目</a:t>
            </a:r>
          </a:p>
        </p:txBody>
      </p:sp>
      <p:sp>
        <p:nvSpPr>
          <p:cNvPr id="32" name="テキスト ボックス 31">
            <a:extLst>
              <a:ext uri="{FF2B5EF4-FFF2-40B4-BE49-F238E27FC236}">
                <a16:creationId xmlns:a16="http://schemas.microsoft.com/office/drawing/2014/main" id="{3780347D-309B-2AF6-6B53-131460EF51F2}"/>
              </a:ext>
            </a:extLst>
          </p:cNvPr>
          <p:cNvSpPr txBox="1"/>
          <p:nvPr/>
        </p:nvSpPr>
        <p:spPr>
          <a:xfrm>
            <a:off x="3523215" y="5354125"/>
            <a:ext cx="722582" cy="276999"/>
          </a:xfrm>
          <a:prstGeom prst="rect">
            <a:avLst/>
          </a:prstGeom>
          <a:noFill/>
        </p:spPr>
        <p:txBody>
          <a:bodyPr wrap="square" rtlCol="0">
            <a:spAutoFit/>
          </a:bodyPr>
          <a:lstStyle/>
          <a:p>
            <a:pPr algn="ctr"/>
            <a:r>
              <a:rPr lang="en-US" altLang="ja-JP" sz="1200" dirty="0"/>
              <a:t>4</a:t>
            </a:r>
            <a:r>
              <a:rPr kumimoji="1" lang="ja-JP" altLang="en-US" sz="1200"/>
              <a:t>回目</a:t>
            </a:r>
          </a:p>
        </p:txBody>
      </p:sp>
      <p:sp>
        <p:nvSpPr>
          <p:cNvPr id="33" name="テキスト ボックス 32">
            <a:extLst>
              <a:ext uri="{FF2B5EF4-FFF2-40B4-BE49-F238E27FC236}">
                <a16:creationId xmlns:a16="http://schemas.microsoft.com/office/drawing/2014/main" id="{AE3564F3-8E9C-B569-BBDC-1F4E9D01429C}"/>
              </a:ext>
            </a:extLst>
          </p:cNvPr>
          <p:cNvSpPr txBox="1"/>
          <p:nvPr/>
        </p:nvSpPr>
        <p:spPr>
          <a:xfrm>
            <a:off x="4424363" y="5354125"/>
            <a:ext cx="722582" cy="276999"/>
          </a:xfrm>
          <a:prstGeom prst="rect">
            <a:avLst/>
          </a:prstGeom>
          <a:noFill/>
        </p:spPr>
        <p:txBody>
          <a:bodyPr wrap="square" rtlCol="0">
            <a:spAutoFit/>
          </a:bodyPr>
          <a:lstStyle/>
          <a:p>
            <a:pPr algn="ctr"/>
            <a:r>
              <a:rPr lang="en-US" altLang="ja-JP" sz="1200" dirty="0"/>
              <a:t>5</a:t>
            </a:r>
            <a:r>
              <a:rPr kumimoji="1" lang="ja-JP" altLang="en-US" sz="1200"/>
              <a:t>回目</a:t>
            </a:r>
          </a:p>
        </p:txBody>
      </p:sp>
      <p:sp>
        <p:nvSpPr>
          <p:cNvPr id="34" name="テキスト ボックス 33">
            <a:extLst>
              <a:ext uri="{FF2B5EF4-FFF2-40B4-BE49-F238E27FC236}">
                <a16:creationId xmlns:a16="http://schemas.microsoft.com/office/drawing/2014/main" id="{C61C39D6-24C8-D190-64B9-13AEC79E54EB}"/>
              </a:ext>
            </a:extLst>
          </p:cNvPr>
          <p:cNvSpPr txBox="1"/>
          <p:nvPr/>
        </p:nvSpPr>
        <p:spPr>
          <a:xfrm>
            <a:off x="5352015" y="5354125"/>
            <a:ext cx="722582" cy="276999"/>
          </a:xfrm>
          <a:prstGeom prst="rect">
            <a:avLst/>
          </a:prstGeom>
          <a:noFill/>
        </p:spPr>
        <p:txBody>
          <a:bodyPr wrap="square" rtlCol="0">
            <a:spAutoFit/>
          </a:bodyPr>
          <a:lstStyle/>
          <a:p>
            <a:pPr algn="ctr"/>
            <a:r>
              <a:rPr lang="en-US" altLang="ja-JP" sz="1200" dirty="0"/>
              <a:t>6</a:t>
            </a:r>
            <a:r>
              <a:rPr kumimoji="1" lang="ja-JP" altLang="en-US" sz="1200"/>
              <a:t>回目</a:t>
            </a:r>
          </a:p>
        </p:txBody>
      </p:sp>
      <p:sp>
        <p:nvSpPr>
          <p:cNvPr id="35" name="テキスト ボックス 34">
            <a:extLst>
              <a:ext uri="{FF2B5EF4-FFF2-40B4-BE49-F238E27FC236}">
                <a16:creationId xmlns:a16="http://schemas.microsoft.com/office/drawing/2014/main" id="{7DEB491D-992D-2320-5552-7AFA3CA28170}"/>
              </a:ext>
            </a:extLst>
          </p:cNvPr>
          <p:cNvSpPr txBox="1"/>
          <p:nvPr/>
        </p:nvSpPr>
        <p:spPr>
          <a:xfrm>
            <a:off x="6253163" y="5354125"/>
            <a:ext cx="722582" cy="276999"/>
          </a:xfrm>
          <a:prstGeom prst="rect">
            <a:avLst/>
          </a:prstGeom>
          <a:noFill/>
        </p:spPr>
        <p:txBody>
          <a:bodyPr wrap="square" rtlCol="0">
            <a:spAutoFit/>
          </a:bodyPr>
          <a:lstStyle/>
          <a:p>
            <a:pPr algn="ctr"/>
            <a:r>
              <a:rPr lang="en-US" altLang="ja-JP" sz="1200" dirty="0"/>
              <a:t>7</a:t>
            </a:r>
            <a:r>
              <a:rPr kumimoji="1" lang="ja-JP" altLang="en-US" sz="1200"/>
              <a:t>回目</a:t>
            </a:r>
          </a:p>
        </p:txBody>
      </p:sp>
      <p:sp>
        <p:nvSpPr>
          <p:cNvPr id="36" name="テキスト ボックス 35">
            <a:extLst>
              <a:ext uri="{FF2B5EF4-FFF2-40B4-BE49-F238E27FC236}">
                <a16:creationId xmlns:a16="http://schemas.microsoft.com/office/drawing/2014/main" id="{E8668359-6BBC-BCCB-01B8-FD400E2CD683}"/>
              </a:ext>
            </a:extLst>
          </p:cNvPr>
          <p:cNvSpPr txBox="1"/>
          <p:nvPr/>
        </p:nvSpPr>
        <p:spPr>
          <a:xfrm>
            <a:off x="7180815" y="5354125"/>
            <a:ext cx="722582" cy="276999"/>
          </a:xfrm>
          <a:prstGeom prst="rect">
            <a:avLst/>
          </a:prstGeom>
          <a:noFill/>
        </p:spPr>
        <p:txBody>
          <a:bodyPr wrap="square" rtlCol="0">
            <a:spAutoFit/>
          </a:bodyPr>
          <a:lstStyle/>
          <a:p>
            <a:pPr algn="ctr"/>
            <a:r>
              <a:rPr lang="en-US" altLang="ja-JP" sz="1200" dirty="0"/>
              <a:t>8</a:t>
            </a:r>
            <a:r>
              <a:rPr kumimoji="1" lang="ja-JP" altLang="en-US" sz="1200"/>
              <a:t>回目</a:t>
            </a:r>
          </a:p>
        </p:txBody>
      </p:sp>
      <p:sp>
        <p:nvSpPr>
          <p:cNvPr id="37" name="テキスト ボックス 36">
            <a:extLst>
              <a:ext uri="{FF2B5EF4-FFF2-40B4-BE49-F238E27FC236}">
                <a16:creationId xmlns:a16="http://schemas.microsoft.com/office/drawing/2014/main" id="{6D2084D8-4203-E8D7-7947-7B80BF9F3C19}"/>
              </a:ext>
            </a:extLst>
          </p:cNvPr>
          <p:cNvSpPr txBox="1"/>
          <p:nvPr/>
        </p:nvSpPr>
        <p:spPr>
          <a:xfrm>
            <a:off x="8095215" y="5354125"/>
            <a:ext cx="722582" cy="276999"/>
          </a:xfrm>
          <a:prstGeom prst="rect">
            <a:avLst/>
          </a:prstGeom>
          <a:noFill/>
        </p:spPr>
        <p:txBody>
          <a:bodyPr wrap="square" rtlCol="0">
            <a:spAutoFit/>
          </a:bodyPr>
          <a:lstStyle/>
          <a:p>
            <a:pPr algn="ctr"/>
            <a:r>
              <a:rPr lang="en-US" altLang="ja-JP" sz="1200" dirty="0"/>
              <a:t>9</a:t>
            </a:r>
            <a:r>
              <a:rPr kumimoji="1" lang="ja-JP" altLang="en-US" sz="1200"/>
              <a:t>回目</a:t>
            </a:r>
          </a:p>
        </p:txBody>
      </p:sp>
      <p:sp>
        <p:nvSpPr>
          <p:cNvPr id="38" name="テキスト ボックス 37">
            <a:extLst>
              <a:ext uri="{FF2B5EF4-FFF2-40B4-BE49-F238E27FC236}">
                <a16:creationId xmlns:a16="http://schemas.microsoft.com/office/drawing/2014/main" id="{30FACFAC-3DC1-0A96-0D4C-BCB217FA136D}"/>
              </a:ext>
            </a:extLst>
          </p:cNvPr>
          <p:cNvSpPr txBox="1"/>
          <p:nvPr/>
        </p:nvSpPr>
        <p:spPr>
          <a:xfrm>
            <a:off x="9022867" y="5354125"/>
            <a:ext cx="722582" cy="276999"/>
          </a:xfrm>
          <a:prstGeom prst="rect">
            <a:avLst/>
          </a:prstGeom>
          <a:noFill/>
        </p:spPr>
        <p:txBody>
          <a:bodyPr wrap="square" rtlCol="0">
            <a:spAutoFit/>
          </a:bodyPr>
          <a:lstStyle/>
          <a:p>
            <a:pPr algn="ctr"/>
            <a:r>
              <a:rPr kumimoji="1" lang="en-US" altLang="ja-JP" sz="1200" dirty="0"/>
              <a:t>10</a:t>
            </a:r>
            <a:r>
              <a:rPr kumimoji="1" lang="ja-JP" altLang="en-US" sz="1200"/>
              <a:t>回目</a:t>
            </a:r>
          </a:p>
        </p:txBody>
      </p:sp>
      <p:sp>
        <p:nvSpPr>
          <p:cNvPr id="39" name="テキスト ボックス 38">
            <a:extLst>
              <a:ext uri="{FF2B5EF4-FFF2-40B4-BE49-F238E27FC236}">
                <a16:creationId xmlns:a16="http://schemas.microsoft.com/office/drawing/2014/main" id="{41F0C8A4-A61E-0AEB-EB3C-02897C0CBB79}"/>
              </a:ext>
            </a:extLst>
          </p:cNvPr>
          <p:cNvSpPr txBox="1"/>
          <p:nvPr/>
        </p:nvSpPr>
        <p:spPr>
          <a:xfrm>
            <a:off x="9924015" y="5354125"/>
            <a:ext cx="722582" cy="276999"/>
          </a:xfrm>
          <a:prstGeom prst="rect">
            <a:avLst/>
          </a:prstGeom>
          <a:noFill/>
        </p:spPr>
        <p:txBody>
          <a:bodyPr wrap="square" rtlCol="0">
            <a:spAutoFit/>
          </a:bodyPr>
          <a:lstStyle/>
          <a:p>
            <a:pPr algn="ctr"/>
            <a:r>
              <a:rPr kumimoji="1" lang="en-US" altLang="ja-JP" sz="1200" dirty="0"/>
              <a:t>11</a:t>
            </a:r>
            <a:r>
              <a:rPr kumimoji="1" lang="ja-JP" altLang="en-US" sz="1200"/>
              <a:t>回目</a:t>
            </a:r>
          </a:p>
        </p:txBody>
      </p:sp>
      <p:sp>
        <p:nvSpPr>
          <p:cNvPr id="40" name="テキスト ボックス 39">
            <a:extLst>
              <a:ext uri="{FF2B5EF4-FFF2-40B4-BE49-F238E27FC236}">
                <a16:creationId xmlns:a16="http://schemas.microsoft.com/office/drawing/2014/main" id="{2AFADF2C-154B-C85B-6BE3-39DBE80A7522}"/>
              </a:ext>
            </a:extLst>
          </p:cNvPr>
          <p:cNvSpPr txBox="1"/>
          <p:nvPr/>
        </p:nvSpPr>
        <p:spPr>
          <a:xfrm>
            <a:off x="10851667" y="5354125"/>
            <a:ext cx="722582" cy="276999"/>
          </a:xfrm>
          <a:prstGeom prst="rect">
            <a:avLst/>
          </a:prstGeom>
          <a:noFill/>
        </p:spPr>
        <p:txBody>
          <a:bodyPr wrap="square" rtlCol="0">
            <a:spAutoFit/>
          </a:bodyPr>
          <a:lstStyle/>
          <a:p>
            <a:pPr algn="ctr"/>
            <a:r>
              <a:rPr kumimoji="1" lang="en-US" altLang="ja-JP" sz="1200" dirty="0"/>
              <a:t>12</a:t>
            </a:r>
            <a:r>
              <a:rPr kumimoji="1" lang="ja-JP" altLang="en-US" sz="1200"/>
              <a:t>回目</a:t>
            </a:r>
          </a:p>
        </p:txBody>
      </p:sp>
      <p:sp>
        <p:nvSpPr>
          <p:cNvPr id="41" name="テキスト ボックス 40">
            <a:extLst>
              <a:ext uri="{FF2B5EF4-FFF2-40B4-BE49-F238E27FC236}">
                <a16:creationId xmlns:a16="http://schemas.microsoft.com/office/drawing/2014/main" id="{6A6E7190-6FC5-9B23-24E4-ACF2B2EB14E4}"/>
              </a:ext>
            </a:extLst>
          </p:cNvPr>
          <p:cNvSpPr txBox="1"/>
          <p:nvPr/>
        </p:nvSpPr>
        <p:spPr>
          <a:xfrm>
            <a:off x="222933" y="2879384"/>
            <a:ext cx="461665" cy="2400657"/>
          </a:xfrm>
          <a:prstGeom prst="rect">
            <a:avLst/>
          </a:prstGeom>
          <a:noFill/>
        </p:spPr>
        <p:txBody>
          <a:bodyPr vert="eaVert" wrap="none" rtlCol="0">
            <a:spAutoFit/>
          </a:bodyPr>
          <a:lstStyle/>
          <a:p>
            <a:r>
              <a:rPr kumimoji="1" lang="ja-JP" altLang="en-US"/>
              <a:t>モチベーショングラフ</a:t>
            </a:r>
          </a:p>
        </p:txBody>
      </p:sp>
      <p:cxnSp>
        <p:nvCxnSpPr>
          <p:cNvPr id="47" name="直線コネクタ 46">
            <a:extLst>
              <a:ext uri="{FF2B5EF4-FFF2-40B4-BE49-F238E27FC236}">
                <a16:creationId xmlns:a16="http://schemas.microsoft.com/office/drawing/2014/main" id="{0AB3D491-DC9D-6445-C527-CCFA74BCC0F7}"/>
              </a:ext>
            </a:extLst>
          </p:cNvPr>
          <p:cNvCxnSpPr>
            <a:cxnSpLocks/>
            <a:stCxn id="48"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48" name="角丸四角形 47">
            <a:extLst>
              <a:ext uri="{FF2B5EF4-FFF2-40B4-BE49-F238E27FC236}">
                <a16:creationId xmlns:a16="http://schemas.microsoft.com/office/drawing/2014/main" id="{617E6C15-923F-D1E2-100D-A6AD09E7062E}"/>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49" name="角丸四角形 48">
            <a:extLst>
              <a:ext uri="{FF2B5EF4-FFF2-40B4-BE49-F238E27FC236}">
                <a16:creationId xmlns:a16="http://schemas.microsoft.com/office/drawing/2014/main" id="{9650D9DD-B221-EE70-2FC3-828436EE4437}"/>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50" name="角丸四角形 49">
            <a:extLst>
              <a:ext uri="{FF2B5EF4-FFF2-40B4-BE49-F238E27FC236}">
                <a16:creationId xmlns:a16="http://schemas.microsoft.com/office/drawing/2014/main" id="{DC01DA24-7B64-3CFB-3E02-393A5C9B32D7}"/>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51" name="角丸四角形 50">
            <a:extLst>
              <a:ext uri="{FF2B5EF4-FFF2-40B4-BE49-F238E27FC236}">
                <a16:creationId xmlns:a16="http://schemas.microsoft.com/office/drawing/2014/main" id="{2A06BEBA-07A6-64FD-6BFF-6573358ED2A6}"/>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52" name="直線コネクタ 51">
            <a:extLst>
              <a:ext uri="{FF2B5EF4-FFF2-40B4-BE49-F238E27FC236}">
                <a16:creationId xmlns:a16="http://schemas.microsoft.com/office/drawing/2014/main" id="{533F641A-3E42-FD27-3731-6C3DBD411A66}"/>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91C7B49B-AA8A-132E-D3DF-D34A9DD1475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56" name="正方形/長方形 55">
            <a:extLst>
              <a:ext uri="{FF2B5EF4-FFF2-40B4-BE49-F238E27FC236}">
                <a16:creationId xmlns:a16="http://schemas.microsoft.com/office/drawing/2014/main" id="{BA4AB768-51AC-76EF-1ADA-78B6881EE232}"/>
              </a:ext>
            </a:extLst>
          </p:cNvPr>
          <p:cNvSpPr/>
          <p:nvPr/>
        </p:nvSpPr>
        <p:spPr>
          <a:xfrm>
            <a:off x="766763" y="1035756"/>
            <a:ext cx="10801350" cy="1083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最低限の機能を元に</a:t>
            </a:r>
            <a:r>
              <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rPr>
              <a:t>CSS</a:t>
            </a: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で</a:t>
            </a:r>
            <a:r>
              <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rPr>
              <a:t>UI</a:t>
            </a: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を整えていく作業</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知ってたら便利、メンターおすすめのツールなどを教えてもらった</a:t>
            </a:r>
            <a:endParaRPr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a:p>
            <a:pPr algn="ctr"/>
            <a:r>
              <a:rPr kumimoji="1" lang="ja-JP" altLang="en-US" sz="1600" b="1">
                <a:solidFill>
                  <a:schemeClr val="tx1"/>
                </a:solidFill>
                <a:latin typeface="FUTURA MEDIUM" panose="020B0602020204020303" pitchFamily="34" charset="-79"/>
                <a:ea typeface="Yu Gothic" panose="020B0400000000000000" pitchFamily="34" charset="-128"/>
                <a:cs typeface="FUTURA MEDIUM" panose="020B0602020204020303" pitchFamily="34" charset="-79"/>
              </a:rPr>
              <a:t>涙の卒業式を二人で行った</a:t>
            </a:r>
            <a:endParaRPr kumimoji="1" lang="en-US" altLang="ja-JP" sz="1600" b="1" dirty="0">
              <a:solidFill>
                <a:schemeClr val="tx1"/>
              </a:solidFill>
              <a:latin typeface="FUTURA MEDIUM" panose="020B0602020204020303" pitchFamily="34" charset="-79"/>
              <a:ea typeface="Yu Gothic" panose="020B0400000000000000" pitchFamily="34" charset="-128"/>
              <a:cs typeface="FUTURA MEDIUM" panose="020B0602020204020303" pitchFamily="34" charset="-79"/>
            </a:endParaRPr>
          </a:p>
        </p:txBody>
      </p:sp>
    </p:spTree>
    <p:extLst>
      <p:ext uri="{BB962C8B-B14F-4D97-AF65-F5344CB8AC3E}">
        <p14:creationId xmlns:p14="http://schemas.microsoft.com/office/powerpoint/2010/main" val="3811381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8BF91-5B7A-196D-B27D-FAB4D74CECB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19DC83C4-3C91-2947-C42E-FC674B2BED1A}"/>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A1D5BC5A-EB15-C590-180E-7E80D01D3F60}"/>
              </a:ext>
            </a:extLst>
          </p:cNvPr>
          <p:cNvSpPr>
            <a:spLocks noGrp="1"/>
          </p:cNvSpPr>
          <p:nvPr>
            <p:ph type="sldNum" sz="quarter" idx="12"/>
          </p:nvPr>
        </p:nvSpPr>
        <p:spPr/>
        <p:txBody>
          <a:bodyPr/>
          <a:lstStyle/>
          <a:p>
            <a:fld id="{7BA3E262-4950-E744-A96C-4DBE0D9E9EC1}" type="slidenum">
              <a:rPr lang="ja-JP" altLang="en-US" smtClean="0"/>
              <a:pPr/>
              <a:t>2</a:t>
            </a:fld>
            <a:endParaRPr lang="ja-JP" altLang="en-US"/>
          </a:p>
        </p:txBody>
      </p:sp>
      <p:cxnSp>
        <p:nvCxnSpPr>
          <p:cNvPr id="5" name="直線コネクタ 4">
            <a:extLst>
              <a:ext uri="{FF2B5EF4-FFF2-40B4-BE49-F238E27FC236}">
                <a16:creationId xmlns:a16="http://schemas.microsoft.com/office/drawing/2014/main" id="{DC217A23-A306-2831-FEE6-5A0E306357FD}"/>
              </a:ext>
            </a:extLst>
          </p:cNvPr>
          <p:cNvCxnSpPr>
            <a:cxnSpLocks/>
            <a:stCxn id="6"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6" name="角丸四角形 5">
            <a:extLst>
              <a:ext uri="{FF2B5EF4-FFF2-40B4-BE49-F238E27FC236}">
                <a16:creationId xmlns:a16="http://schemas.microsoft.com/office/drawing/2014/main" id="{652A8F98-8952-2BE6-1370-9C5BA964D560}"/>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7" name="角丸四角形 6">
            <a:extLst>
              <a:ext uri="{FF2B5EF4-FFF2-40B4-BE49-F238E27FC236}">
                <a16:creationId xmlns:a16="http://schemas.microsoft.com/office/drawing/2014/main" id="{A12E1BFF-E2D0-C494-CDED-4F11F2A8E84B}"/>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8" name="角丸四角形 7">
            <a:extLst>
              <a:ext uri="{FF2B5EF4-FFF2-40B4-BE49-F238E27FC236}">
                <a16:creationId xmlns:a16="http://schemas.microsoft.com/office/drawing/2014/main" id="{E935BBCF-D826-B35F-8DA9-7D29B18960D4}"/>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9" name="角丸四角形 8">
            <a:extLst>
              <a:ext uri="{FF2B5EF4-FFF2-40B4-BE49-F238E27FC236}">
                <a16:creationId xmlns:a16="http://schemas.microsoft.com/office/drawing/2014/main" id="{FB34FF9B-9E7D-AAA3-7141-AE0A04DEE17D}"/>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grpSp>
        <p:nvGrpSpPr>
          <p:cNvPr id="15" name="グループ化 14">
            <a:extLst>
              <a:ext uri="{FF2B5EF4-FFF2-40B4-BE49-F238E27FC236}">
                <a16:creationId xmlns:a16="http://schemas.microsoft.com/office/drawing/2014/main" id="{069FEDE3-68B2-623B-6B48-FB12477FAC0F}"/>
              </a:ext>
            </a:extLst>
          </p:cNvPr>
          <p:cNvGrpSpPr/>
          <p:nvPr/>
        </p:nvGrpSpPr>
        <p:grpSpPr>
          <a:xfrm>
            <a:off x="766763" y="2119363"/>
            <a:ext cx="10658475" cy="2269223"/>
            <a:chOff x="623888" y="2119362"/>
            <a:chExt cx="10944225" cy="2330061"/>
          </a:xfrm>
          <a:solidFill>
            <a:srgbClr val="211FD3"/>
          </a:solidFill>
        </p:grpSpPr>
        <p:sp>
          <p:nvSpPr>
            <p:cNvPr id="11" name="円/楕円 10">
              <a:extLst>
                <a:ext uri="{FF2B5EF4-FFF2-40B4-BE49-F238E27FC236}">
                  <a16:creationId xmlns:a16="http://schemas.microsoft.com/office/drawing/2014/main" id="{AEFD940C-601E-110D-4E9A-0580E5A0FF5C}"/>
                </a:ext>
              </a:extLst>
            </p:cNvPr>
            <p:cNvSpPr/>
            <p:nvPr/>
          </p:nvSpPr>
          <p:spPr>
            <a:xfrm>
              <a:off x="623888"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latin typeface="Corporate Logo ver2 Bold" panose="02000600000000000000" pitchFamily="2" charset="-128"/>
                  <a:ea typeface="Corporate Logo ver2 Bold" panose="02000600000000000000" pitchFamily="2" charset="-128"/>
                </a:rPr>
                <a:t>自己紹介</a:t>
              </a:r>
            </a:p>
          </p:txBody>
        </p:sp>
        <p:sp>
          <p:nvSpPr>
            <p:cNvPr id="12" name="円/楕円 11">
              <a:extLst>
                <a:ext uri="{FF2B5EF4-FFF2-40B4-BE49-F238E27FC236}">
                  <a16:creationId xmlns:a16="http://schemas.microsoft.com/office/drawing/2014/main" id="{73C5DE66-0A1F-711A-5064-5E969F9EF65C}"/>
                </a:ext>
              </a:extLst>
            </p:cNvPr>
            <p:cNvSpPr/>
            <p:nvPr/>
          </p:nvSpPr>
          <p:spPr>
            <a:xfrm>
              <a:off x="3495276"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latin typeface="Corporate Logo ver2 Bold" panose="02000600000000000000" pitchFamily="2" charset="-128"/>
                  <a:ea typeface="Corporate Logo ver2 Bold" panose="02000600000000000000" pitchFamily="2" charset="-128"/>
                </a:rPr>
                <a:t>開発アプリ紹介</a:t>
              </a:r>
            </a:p>
          </p:txBody>
        </p:sp>
        <p:sp>
          <p:nvSpPr>
            <p:cNvPr id="13" name="円/楕円 12">
              <a:extLst>
                <a:ext uri="{FF2B5EF4-FFF2-40B4-BE49-F238E27FC236}">
                  <a16:creationId xmlns:a16="http://schemas.microsoft.com/office/drawing/2014/main" id="{8E8D21F7-996B-0834-184B-A301C365E338}"/>
                </a:ext>
              </a:extLst>
            </p:cNvPr>
            <p:cNvSpPr/>
            <p:nvPr/>
          </p:nvSpPr>
          <p:spPr>
            <a:xfrm>
              <a:off x="6366664"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14" name="円/楕円 13">
              <a:extLst>
                <a:ext uri="{FF2B5EF4-FFF2-40B4-BE49-F238E27FC236}">
                  <a16:creationId xmlns:a16="http://schemas.microsoft.com/office/drawing/2014/main" id="{7A9C76B0-ECD0-73FD-15BF-6DDFE16B3287}"/>
                </a:ext>
              </a:extLst>
            </p:cNvPr>
            <p:cNvSpPr/>
            <p:nvPr/>
          </p:nvSpPr>
          <p:spPr>
            <a:xfrm>
              <a:off x="9238052"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latin typeface="Corporate Logo ver2 Bold" panose="02000600000000000000" pitchFamily="2" charset="-128"/>
                  <a:ea typeface="Corporate Logo ver2 Bold" panose="02000600000000000000" pitchFamily="2" charset="-128"/>
                </a:rPr>
                <a:t>受講生に向けて</a:t>
              </a:r>
            </a:p>
          </p:txBody>
        </p:sp>
      </p:grpSp>
      <p:cxnSp>
        <p:nvCxnSpPr>
          <p:cNvPr id="17" name="直線コネクタ 16">
            <a:extLst>
              <a:ext uri="{FF2B5EF4-FFF2-40B4-BE49-F238E27FC236}">
                <a16:creationId xmlns:a16="http://schemas.microsoft.com/office/drawing/2014/main" id="{CFB735D6-AA35-C149-EB66-0852A45316FA}"/>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9B12A99-EB0A-6E53-9ACD-0EBF6B30F9A0}"/>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992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8B7A0-8F8D-1071-1A43-D5BF823FFDE6}"/>
              </a:ext>
            </a:extLst>
          </p:cNvPr>
          <p:cNvSpPr>
            <a:spLocks noGrp="1"/>
          </p:cNvSpPr>
          <p:nvPr>
            <p:ph type="title"/>
          </p:nvPr>
        </p:nvSpPr>
        <p:spPr/>
        <p:txBody>
          <a:bodyPr/>
          <a:lstStyle/>
          <a:p>
            <a:r>
              <a:rPr lang="ja-JP" altLang="en-US"/>
              <a:t>受講生に向けて　｜　やってよかった事</a:t>
            </a:r>
            <a:endParaRPr kumimoji="1" lang="ja-JP" altLang="en-US"/>
          </a:p>
        </p:txBody>
      </p:sp>
      <p:sp>
        <p:nvSpPr>
          <p:cNvPr id="3" name="日付プレースホルダー 2">
            <a:extLst>
              <a:ext uri="{FF2B5EF4-FFF2-40B4-BE49-F238E27FC236}">
                <a16:creationId xmlns:a16="http://schemas.microsoft.com/office/drawing/2014/main" id="{9B7BA387-7CB5-20D3-D40F-BA10BCA91708}"/>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64E24D2A-B1A3-4D00-78F9-5BA6FA405CE5}"/>
              </a:ext>
            </a:extLst>
          </p:cNvPr>
          <p:cNvSpPr>
            <a:spLocks noGrp="1"/>
          </p:cNvSpPr>
          <p:nvPr>
            <p:ph type="sldNum" sz="quarter" idx="12"/>
          </p:nvPr>
        </p:nvSpPr>
        <p:spPr/>
        <p:txBody>
          <a:bodyPr/>
          <a:lstStyle/>
          <a:p>
            <a:fld id="{7BA3E262-4950-E744-A96C-4DBE0D9E9EC1}" type="slidenum">
              <a:rPr lang="ja-JP" altLang="en-US" smtClean="0"/>
              <a:pPr/>
              <a:t>20</a:t>
            </a:fld>
            <a:endParaRPr lang="ja-JP" altLang="en-US"/>
          </a:p>
        </p:txBody>
      </p:sp>
      <p:cxnSp>
        <p:nvCxnSpPr>
          <p:cNvPr id="29" name="直線コネクタ 28">
            <a:extLst>
              <a:ext uri="{FF2B5EF4-FFF2-40B4-BE49-F238E27FC236}">
                <a16:creationId xmlns:a16="http://schemas.microsoft.com/office/drawing/2014/main" id="{D7E70992-4F2A-5404-41EE-35648353090E}"/>
              </a:ext>
            </a:extLst>
          </p:cNvPr>
          <p:cNvCxnSpPr>
            <a:cxnSpLocks/>
            <a:stCxn id="30"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id="{8ADA2644-4AB2-AB4E-DAD5-D1F0E18D66F4}"/>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31" name="角丸四角形 30">
            <a:extLst>
              <a:ext uri="{FF2B5EF4-FFF2-40B4-BE49-F238E27FC236}">
                <a16:creationId xmlns:a16="http://schemas.microsoft.com/office/drawing/2014/main" id="{CB8A46FE-B9C0-7658-7308-46BFE612058A}"/>
              </a:ext>
            </a:extLst>
          </p:cNvPr>
          <p:cNvSpPr/>
          <p:nvPr/>
        </p:nvSpPr>
        <p:spPr>
          <a:xfrm>
            <a:off x="3563180" y="5899759"/>
            <a:ext cx="2269224" cy="408966"/>
          </a:xfrm>
          <a:prstGeom prst="roundRect">
            <a:avLst>
              <a:gd name="adj" fmla="val 7899"/>
            </a:avLst>
          </a:prstGeom>
          <a:solidFill>
            <a:schemeClr val="bg1">
              <a:lumMod val="95000"/>
            </a:schemeClr>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32" name="角丸四角形 31">
            <a:extLst>
              <a:ext uri="{FF2B5EF4-FFF2-40B4-BE49-F238E27FC236}">
                <a16:creationId xmlns:a16="http://schemas.microsoft.com/office/drawing/2014/main" id="{ABC34143-CB6D-53C8-103A-49E77CD99C26}"/>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33" name="角丸四角形 32">
            <a:extLst>
              <a:ext uri="{FF2B5EF4-FFF2-40B4-BE49-F238E27FC236}">
                <a16:creationId xmlns:a16="http://schemas.microsoft.com/office/drawing/2014/main" id="{25163662-34BE-429B-4C3D-F7ADFC076FD5}"/>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34" name="直線コネクタ 33">
            <a:extLst>
              <a:ext uri="{FF2B5EF4-FFF2-40B4-BE49-F238E27FC236}">
                <a16:creationId xmlns:a16="http://schemas.microsoft.com/office/drawing/2014/main" id="{1A19D2CB-3802-C8B9-FE34-039860A2FF05}"/>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7725BD5-4E89-15C4-E23C-4C7D50E1FC1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5946E960-E4BE-EE59-EF46-232891563308}"/>
              </a:ext>
            </a:extLst>
          </p:cNvPr>
          <p:cNvGrpSpPr/>
          <p:nvPr/>
        </p:nvGrpSpPr>
        <p:grpSpPr>
          <a:xfrm>
            <a:off x="766764" y="2291509"/>
            <a:ext cx="2441897" cy="2968411"/>
            <a:chOff x="766763" y="1872812"/>
            <a:chExt cx="2560327" cy="3112375"/>
          </a:xfrm>
        </p:grpSpPr>
        <p:grpSp>
          <p:nvGrpSpPr>
            <p:cNvPr id="16" name="グループ化 15">
              <a:extLst>
                <a:ext uri="{FF2B5EF4-FFF2-40B4-BE49-F238E27FC236}">
                  <a16:creationId xmlns:a16="http://schemas.microsoft.com/office/drawing/2014/main" id="{1EBB4395-C474-5AA3-7600-FDD8AC48D4FC}"/>
                </a:ext>
              </a:extLst>
            </p:cNvPr>
            <p:cNvGrpSpPr/>
            <p:nvPr/>
          </p:nvGrpSpPr>
          <p:grpSpPr>
            <a:xfrm>
              <a:off x="766763" y="1872812"/>
              <a:ext cx="2560327" cy="3112375"/>
              <a:chOff x="766763" y="2158486"/>
              <a:chExt cx="2560327" cy="3112375"/>
            </a:xfrm>
          </p:grpSpPr>
          <p:sp>
            <p:nvSpPr>
              <p:cNvPr id="5" name="角丸四角形 4">
                <a:extLst>
                  <a:ext uri="{FF2B5EF4-FFF2-40B4-BE49-F238E27FC236}">
                    <a16:creationId xmlns:a16="http://schemas.microsoft.com/office/drawing/2014/main" id="{1279B1F6-CC52-BE67-AB1B-0A40567AE17D}"/>
                  </a:ext>
                </a:extLst>
              </p:cNvPr>
              <p:cNvSpPr/>
              <p:nvPr/>
            </p:nvSpPr>
            <p:spPr>
              <a:xfrm>
                <a:off x="766763" y="2158486"/>
                <a:ext cx="2560327" cy="3112375"/>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カリキュラムは</a:t>
                </a:r>
                <a:endPar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３週間以内で</a:t>
                </a:r>
              </a:p>
            </p:txBody>
          </p:sp>
          <p:sp>
            <p:nvSpPr>
              <p:cNvPr id="10" name="角丸四角形 9">
                <a:extLst>
                  <a:ext uri="{FF2B5EF4-FFF2-40B4-BE49-F238E27FC236}">
                    <a16:creationId xmlns:a16="http://schemas.microsoft.com/office/drawing/2014/main" id="{DE7C3692-E658-7D1F-7269-5221AB575BD2}"/>
                  </a:ext>
                </a:extLst>
              </p:cNvPr>
              <p:cNvSpPr/>
              <p:nvPr/>
            </p:nvSpPr>
            <p:spPr>
              <a:xfrm>
                <a:off x="1036089" y="2343312"/>
                <a:ext cx="2021674" cy="305865"/>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スピード</a:t>
                </a:r>
              </a:p>
            </p:txBody>
          </p:sp>
        </p:grpSp>
        <p:pic>
          <p:nvPicPr>
            <p:cNvPr id="36" name="グラフィックス 35" descr="早送り 単色塗りつぶし">
              <a:extLst>
                <a:ext uri="{FF2B5EF4-FFF2-40B4-BE49-F238E27FC236}">
                  <a16:creationId xmlns:a16="http://schemas.microsoft.com/office/drawing/2014/main" id="{2746CE2E-6896-663C-937F-4C5330FA4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9726" y="2686497"/>
              <a:ext cx="914400" cy="914400"/>
            </a:xfrm>
            <a:prstGeom prst="rect">
              <a:avLst/>
            </a:prstGeom>
          </p:spPr>
        </p:pic>
      </p:grpSp>
      <p:grpSp>
        <p:nvGrpSpPr>
          <p:cNvPr id="13" name="グループ化 12">
            <a:extLst>
              <a:ext uri="{FF2B5EF4-FFF2-40B4-BE49-F238E27FC236}">
                <a16:creationId xmlns:a16="http://schemas.microsoft.com/office/drawing/2014/main" id="{C5AB5452-DF00-C6AA-AD88-DAE286E1965D}"/>
              </a:ext>
            </a:extLst>
          </p:cNvPr>
          <p:cNvGrpSpPr/>
          <p:nvPr/>
        </p:nvGrpSpPr>
        <p:grpSpPr>
          <a:xfrm>
            <a:off x="3505622" y="2291509"/>
            <a:ext cx="2441897" cy="2968411"/>
            <a:chOff x="3437924" y="1872812"/>
            <a:chExt cx="2560327" cy="3112375"/>
          </a:xfrm>
        </p:grpSpPr>
        <p:sp>
          <p:nvSpPr>
            <p:cNvPr id="7" name="角丸四角形 6">
              <a:extLst>
                <a:ext uri="{FF2B5EF4-FFF2-40B4-BE49-F238E27FC236}">
                  <a16:creationId xmlns:a16="http://schemas.microsoft.com/office/drawing/2014/main" id="{ADAA3085-EAEB-06CD-DD92-34AE1E73F8B1}"/>
                </a:ext>
              </a:extLst>
            </p:cNvPr>
            <p:cNvSpPr/>
            <p:nvPr/>
          </p:nvSpPr>
          <p:spPr>
            <a:xfrm>
              <a:off x="3437924" y="1872812"/>
              <a:ext cx="2560327" cy="3112375"/>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GAS</a:t>
              </a: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でオリジナル</a:t>
              </a:r>
              <a:endPar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タスク管理を作る</a:t>
              </a:r>
              <a:endPar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p:txBody>
        </p:sp>
        <p:sp>
          <p:nvSpPr>
            <p:cNvPr id="11" name="角丸四角形 10">
              <a:extLst>
                <a:ext uri="{FF2B5EF4-FFF2-40B4-BE49-F238E27FC236}">
                  <a16:creationId xmlns:a16="http://schemas.microsoft.com/office/drawing/2014/main" id="{08280F3A-7521-A5E3-267E-F482273D0029}"/>
                </a:ext>
              </a:extLst>
            </p:cNvPr>
            <p:cNvSpPr/>
            <p:nvPr/>
          </p:nvSpPr>
          <p:spPr>
            <a:xfrm>
              <a:off x="3707249" y="2057638"/>
              <a:ext cx="2021674" cy="305865"/>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慣れる</a:t>
              </a:r>
            </a:p>
          </p:txBody>
        </p:sp>
        <p:pic>
          <p:nvPicPr>
            <p:cNvPr id="38" name="グラフィックス 37" descr="クリップボード: 部分的にチェックマーク 単色塗りつぶし">
              <a:extLst>
                <a:ext uri="{FF2B5EF4-FFF2-40B4-BE49-F238E27FC236}">
                  <a16:creationId xmlns:a16="http://schemas.microsoft.com/office/drawing/2014/main" id="{94B06B47-C83F-E58B-B822-0064D7245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0887" y="2686497"/>
              <a:ext cx="914400" cy="914400"/>
            </a:xfrm>
            <a:prstGeom prst="rect">
              <a:avLst/>
            </a:prstGeom>
          </p:spPr>
        </p:pic>
      </p:grpSp>
      <p:grpSp>
        <p:nvGrpSpPr>
          <p:cNvPr id="19" name="グループ化 18">
            <a:extLst>
              <a:ext uri="{FF2B5EF4-FFF2-40B4-BE49-F238E27FC236}">
                <a16:creationId xmlns:a16="http://schemas.microsoft.com/office/drawing/2014/main" id="{3401BB86-8440-9499-0C06-BC6126914A98}"/>
              </a:ext>
            </a:extLst>
          </p:cNvPr>
          <p:cNvGrpSpPr/>
          <p:nvPr/>
        </p:nvGrpSpPr>
        <p:grpSpPr>
          <a:xfrm>
            <a:off x="6244480" y="2291509"/>
            <a:ext cx="2441897" cy="2968411"/>
            <a:chOff x="6343822" y="2291509"/>
            <a:chExt cx="2441897" cy="2968411"/>
          </a:xfrm>
        </p:grpSpPr>
        <p:sp>
          <p:nvSpPr>
            <p:cNvPr id="8" name="角丸四角形 7">
              <a:extLst>
                <a:ext uri="{FF2B5EF4-FFF2-40B4-BE49-F238E27FC236}">
                  <a16:creationId xmlns:a16="http://schemas.microsoft.com/office/drawing/2014/main" id="{3101C185-657C-959D-8DF9-2EC7F03A7CC2}"/>
                </a:ext>
              </a:extLst>
            </p:cNvPr>
            <p:cNvSpPr/>
            <p:nvPr/>
          </p:nvSpPr>
          <p:spPr>
            <a:xfrm>
              <a:off x="6343822" y="2291509"/>
              <a:ext cx="2441897" cy="2968411"/>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オンサポ利用数</a:t>
              </a:r>
              <a:endPar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目指せ</a:t>
              </a:r>
              <a:r>
                <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NO.1</a:t>
              </a:r>
            </a:p>
          </p:txBody>
        </p:sp>
        <p:sp>
          <p:nvSpPr>
            <p:cNvPr id="12" name="角丸四角形 11">
              <a:extLst>
                <a:ext uri="{FF2B5EF4-FFF2-40B4-BE49-F238E27FC236}">
                  <a16:creationId xmlns:a16="http://schemas.microsoft.com/office/drawing/2014/main" id="{64D5DB8E-0C4E-55E7-3D65-4424CDB88F9C}"/>
                </a:ext>
              </a:extLst>
            </p:cNvPr>
            <p:cNvSpPr/>
            <p:nvPr/>
          </p:nvSpPr>
          <p:spPr>
            <a:xfrm>
              <a:off x="6600689" y="2467786"/>
              <a:ext cx="1928160" cy="291717"/>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質問</a:t>
              </a:r>
            </a:p>
          </p:txBody>
        </p:sp>
      </p:grpSp>
      <p:grpSp>
        <p:nvGrpSpPr>
          <p:cNvPr id="37" name="グループ化 36">
            <a:extLst>
              <a:ext uri="{FF2B5EF4-FFF2-40B4-BE49-F238E27FC236}">
                <a16:creationId xmlns:a16="http://schemas.microsoft.com/office/drawing/2014/main" id="{E0C892A6-A968-5BA8-7DE0-803EF8A0E67D}"/>
              </a:ext>
            </a:extLst>
          </p:cNvPr>
          <p:cNvGrpSpPr/>
          <p:nvPr/>
        </p:nvGrpSpPr>
        <p:grpSpPr>
          <a:xfrm>
            <a:off x="8983339" y="2291509"/>
            <a:ext cx="2441897" cy="2968411"/>
            <a:chOff x="7980595" y="1471111"/>
            <a:chExt cx="3116781" cy="3788810"/>
          </a:xfrm>
        </p:grpSpPr>
        <p:grpSp>
          <p:nvGrpSpPr>
            <p:cNvPr id="39" name="グループ化 38">
              <a:extLst>
                <a:ext uri="{FF2B5EF4-FFF2-40B4-BE49-F238E27FC236}">
                  <a16:creationId xmlns:a16="http://schemas.microsoft.com/office/drawing/2014/main" id="{887CEBBC-8DDF-9335-9B2E-3E42B61748C3}"/>
                </a:ext>
              </a:extLst>
            </p:cNvPr>
            <p:cNvGrpSpPr/>
            <p:nvPr/>
          </p:nvGrpSpPr>
          <p:grpSpPr>
            <a:xfrm>
              <a:off x="7980595" y="1471111"/>
              <a:ext cx="3116781" cy="3788810"/>
              <a:chOff x="6109086" y="1872812"/>
              <a:chExt cx="2560327" cy="3112375"/>
            </a:xfrm>
          </p:grpSpPr>
          <p:sp>
            <p:nvSpPr>
              <p:cNvPr id="43" name="角丸四角形 42">
                <a:extLst>
                  <a:ext uri="{FF2B5EF4-FFF2-40B4-BE49-F238E27FC236}">
                    <a16:creationId xmlns:a16="http://schemas.microsoft.com/office/drawing/2014/main" id="{6C838C95-732F-A9FB-105C-DB4930B2D262}"/>
                  </a:ext>
                </a:extLst>
              </p:cNvPr>
              <p:cNvSpPr/>
              <p:nvPr/>
            </p:nvSpPr>
            <p:spPr>
              <a:xfrm>
                <a:off x="6109086" y="1872812"/>
                <a:ext cx="2560327" cy="3112375"/>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記事やメモを</a:t>
                </a:r>
                <a:endParaRPr lang="en-US" altLang="ja-JP" sz="20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a:p>
                <a:pPr algn="ctr"/>
                <a:r>
                  <a:rPr lang="ja-JP" altLang="en-US" sz="20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ひたすら貯蓄した</a:t>
                </a:r>
              </a:p>
            </p:txBody>
          </p:sp>
          <p:sp>
            <p:nvSpPr>
              <p:cNvPr id="44" name="角丸四角形 43">
                <a:extLst>
                  <a:ext uri="{FF2B5EF4-FFF2-40B4-BE49-F238E27FC236}">
                    <a16:creationId xmlns:a16="http://schemas.microsoft.com/office/drawing/2014/main" id="{BF187381-C7E4-7F7E-C602-16A65CC877A3}"/>
                  </a:ext>
                </a:extLst>
              </p:cNvPr>
              <p:cNvSpPr/>
              <p:nvPr/>
            </p:nvSpPr>
            <p:spPr>
              <a:xfrm>
                <a:off x="6378411" y="2057638"/>
                <a:ext cx="2021674" cy="305865"/>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蓄積</a:t>
                </a:r>
              </a:p>
            </p:txBody>
          </p:sp>
        </p:grpSp>
        <p:pic>
          <p:nvPicPr>
            <p:cNvPr id="41" name="グラフィックス 40" descr="UFO の侵略 単色塗りつぶし">
              <a:extLst>
                <a:ext uri="{FF2B5EF4-FFF2-40B4-BE49-F238E27FC236}">
                  <a16:creationId xmlns:a16="http://schemas.microsoft.com/office/drawing/2014/main" id="{5CF57782-3205-CC66-2811-579A4A8A60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82416" y="2547364"/>
              <a:ext cx="1113133" cy="1113133"/>
            </a:xfrm>
            <a:prstGeom prst="rect">
              <a:avLst/>
            </a:prstGeom>
          </p:spPr>
        </p:pic>
      </p:grpSp>
      <p:pic>
        <p:nvPicPr>
          <p:cNvPr id="21" name="グラフィックス 20" descr="質問 単色塗りつぶし">
            <a:extLst>
              <a:ext uri="{FF2B5EF4-FFF2-40B4-BE49-F238E27FC236}">
                <a16:creationId xmlns:a16="http://schemas.microsoft.com/office/drawing/2014/main" id="{BBC558F2-A696-4AB9-3696-ED06CAAAC5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0088" y="3136146"/>
            <a:ext cx="870677" cy="870677"/>
          </a:xfrm>
          <a:prstGeom prst="rect">
            <a:avLst/>
          </a:prstGeom>
        </p:spPr>
      </p:pic>
    </p:spTree>
    <p:extLst>
      <p:ext uri="{BB962C8B-B14F-4D97-AF65-F5344CB8AC3E}">
        <p14:creationId xmlns:p14="http://schemas.microsoft.com/office/powerpoint/2010/main" val="1341212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FBCA7BF0-760F-0141-3595-2C35C6EEFF56}"/>
              </a:ext>
            </a:extLst>
          </p:cNvPr>
          <p:cNvSpPr/>
          <p:nvPr/>
        </p:nvSpPr>
        <p:spPr>
          <a:xfrm>
            <a:off x="795173" y="1293223"/>
            <a:ext cx="10630065" cy="907739"/>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チャレンジしてる自分が一番偉い</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6" name="角丸四角形 5">
            <a:extLst>
              <a:ext uri="{FF2B5EF4-FFF2-40B4-BE49-F238E27FC236}">
                <a16:creationId xmlns:a16="http://schemas.microsoft.com/office/drawing/2014/main" id="{4A556433-41CF-C9E1-BEC0-149B72440706}"/>
              </a:ext>
            </a:extLst>
          </p:cNvPr>
          <p:cNvSpPr/>
          <p:nvPr/>
        </p:nvSpPr>
        <p:spPr>
          <a:xfrm>
            <a:off x="795173" y="2422765"/>
            <a:ext cx="10630065" cy="907739"/>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追い込む覚悟を決めた</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7" name="角丸四角形 6">
            <a:extLst>
              <a:ext uri="{FF2B5EF4-FFF2-40B4-BE49-F238E27FC236}">
                <a16:creationId xmlns:a16="http://schemas.microsoft.com/office/drawing/2014/main" id="{218E09F6-7DBF-5336-875A-45B0F3E503E3}"/>
              </a:ext>
            </a:extLst>
          </p:cNvPr>
          <p:cNvSpPr/>
          <p:nvPr/>
        </p:nvSpPr>
        <p:spPr>
          <a:xfrm>
            <a:off x="795173" y="3552306"/>
            <a:ext cx="10630065" cy="907739"/>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rPr>
              <a:t>Tech Boost</a:t>
            </a:r>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のイベントは可能な限り参加する</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8" name="角丸四角形 7">
            <a:extLst>
              <a:ext uri="{FF2B5EF4-FFF2-40B4-BE49-F238E27FC236}">
                <a16:creationId xmlns:a16="http://schemas.microsoft.com/office/drawing/2014/main" id="{0B2E80D7-FB22-74CE-94B4-8BAEEBCDC95A}"/>
              </a:ext>
            </a:extLst>
          </p:cNvPr>
          <p:cNvSpPr/>
          <p:nvPr/>
        </p:nvSpPr>
        <p:spPr>
          <a:xfrm>
            <a:off x="795173" y="4681848"/>
            <a:ext cx="10630065" cy="907739"/>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受講生の中で自分が一番スピーディだと思われたかった</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2" name="タイトル 1">
            <a:extLst>
              <a:ext uri="{FF2B5EF4-FFF2-40B4-BE49-F238E27FC236}">
                <a16:creationId xmlns:a16="http://schemas.microsoft.com/office/drawing/2014/main" id="{11CC16EC-3FFC-509B-02FF-594A9E84AC84}"/>
              </a:ext>
            </a:extLst>
          </p:cNvPr>
          <p:cNvSpPr>
            <a:spLocks noGrp="1"/>
          </p:cNvSpPr>
          <p:nvPr>
            <p:ph type="title"/>
          </p:nvPr>
        </p:nvSpPr>
        <p:spPr/>
        <p:txBody>
          <a:bodyPr>
            <a:normAutofit/>
          </a:bodyPr>
          <a:lstStyle/>
          <a:p>
            <a:r>
              <a:rPr lang="ja-JP" altLang="en-US"/>
              <a:t>受講生に向けて　｜　学習の心構え</a:t>
            </a:r>
            <a:endParaRPr kumimoji="1" lang="ja-JP" altLang="en-US"/>
          </a:p>
        </p:txBody>
      </p:sp>
      <p:sp>
        <p:nvSpPr>
          <p:cNvPr id="3" name="日付プレースホルダー 2">
            <a:extLst>
              <a:ext uri="{FF2B5EF4-FFF2-40B4-BE49-F238E27FC236}">
                <a16:creationId xmlns:a16="http://schemas.microsoft.com/office/drawing/2014/main" id="{5BD58936-503A-3E32-9A9A-5A80743B80DF}"/>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E85216A3-F495-2CD8-2652-A978FBAC6FB8}"/>
              </a:ext>
            </a:extLst>
          </p:cNvPr>
          <p:cNvSpPr>
            <a:spLocks noGrp="1"/>
          </p:cNvSpPr>
          <p:nvPr>
            <p:ph type="sldNum" sz="quarter" idx="12"/>
          </p:nvPr>
        </p:nvSpPr>
        <p:spPr/>
        <p:txBody>
          <a:bodyPr/>
          <a:lstStyle/>
          <a:p>
            <a:fld id="{7BA3E262-4950-E744-A96C-4DBE0D9E9EC1}" type="slidenum">
              <a:rPr lang="ja-JP" altLang="en-US" smtClean="0"/>
              <a:pPr/>
              <a:t>21</a:t>
            </a:fld>
            <a:endParaRPr lang="ja-JP" altLang="en-US"/>
          </a:p>
        </p:txBody>
      </p:sp>
      <p:cxnSp>
        <p:nvCxnSpPr>
          <p:cNvPr id="29" name="直線コネクタ 28">
            <a:extLst>
              <a:ext uri="{FF2B5EF4-FFF2-40B4-BE49-F238E27FC236}">
                <a16:creationId xmlns:a16="http://schemas.microsoft.com/office/drawing/2014/main" id="{BC2ADB2A-8E17-88D8-6AF0-3927A14429C6}"/>
              </a:ext>
            </a:extLst>
          </p:cNvPr>
          <p:cNvCxnSpPr>
            <a:cxnSpLocks/>
            <a:stCxn id="30"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id="{8F407303-C8AD-8B5E-1943-C1CCF9872294}"/>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31" name="角丸四角形 30">
            <a:extLst>
              <a:ext uri="{FF2B5EF4-FFF2-40B4-BE49-F238E27FC236}">
                <a16:creationId xmlns:a16="http://schemas.microsoft.com/office/drawing/2014/main" id="{5DCE3F49-7E17-9E30-337E-DBA9467D332E}"/>
              </a:ext>
            </a:extLst>
          </p:cNvPr>
          <p:cNvSpPr/>
          <p:nvPr/>
        </p:nvSpPr>
        <p:spPr>
          <a:xfrm>
            <a:off x="3563180" y="5899759"/>
            <a:ext cx="2269224" cy="408966"/>
          </a:xfrm>
          <a:prstGeom prst="roundRect">
            <a:avLst>
              <a:gd name="adj" fmla="val 7899"/>
            </a:avLst>
          </a:prstGeom>
          <a:solidFill>
            <a:schemeClr val="bg1">
              <a:lumMod val="95000"/>
            </a:schemeClr>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32" name="角丸四角形 31">
            <a:extLst>
              <a:ext uri="{FF2B5EF4-FFF2-40B4-BE49-F238E27FC236}">
                <a16:creationId xmlns:a16="http://schemas.microsoft.com/office/drawing/2014/main" id="{848E3751-B017-662F-40A3-DF472FD38178}"/>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33" name="角丸四角形 32">
            <a:extLst>
              <a:ext uri="{FF2B5EF4-FFF2-40B4-BE49-F238E27FC236}">
                <a16:creationId xmlns:a16="http://schemas.microsoft.com/office/drawing/2014/main" id="{C0E3CCE9-7B2D-7E68-87FA-2D0DBE7CC9DD}"/>
              </a:ext>
            </a:extLst>
          </p:cNvPr>
          <p:cNvSpPr/>
          <p:nvPr/>
        </p:nvSpPr>
        <p:spPr>
          <a:xfrm>
            <a:off x="9156014"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受講生に向けて</a:t>
            </a:r>
          </a:p>
        </p:txBody>
      </p:sp>
      <p:cxnSp>
        <p:nvCxnSpPr>
          <p:cNvPr id="34" name="直線コネクタ 33">
            <a:extLst>
              <a:ext uri="{FF2B5EF4-FFF2-40B4-BE49-F238E27FC236}">
                <a16:creationId xmlns:a16="http://schemas.microsoft.com/office/drawing/2014/main" id="{3B485E0E-CA0F-B086-F042-3819F3CD5F50}"/>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44A2AED-3A2F-CB45-359B-4392FF6CCA99}"/>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pic>
        <p:nvPicPr>
          <p:cNvPr id="13" name="グラフィックス 12" descr="サーカス小屋 単色塗りつぶし">
            <a:extLst>
              <a:ext uri="{FF2B5EF4-FFF2-40B4-BE49-F238E27FC236}">
                <a16:creationId xmlns:a16="http://schemas.microsoft.com/office/drawing/2014/main" id="{0AC2A80C-988B-4B3C-5DAF-4ECADD6D3C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893" y="3693901"/>
            <a:ext cx="624548" cy="624548"/>
          </a:xfrm>
          <a:prstGeom prst="rect">
            <a:avLst/>
          </a:prstGeom>
        </p:spPr>
      </p:pic>
      <p:pic>
        <p:nvPicPr>
          <p:cNvPr id="17" name="グラフィックス 16" descr="速度計: 中央 単色塗りつぶし">
            <a:extLst>
              <a:ext uri="{FF2B5EF4-FFF2-40B4-BE49-F238E27FC236}">
                <a16:creationId xmlns:a16="http://schemas.microsoft.com/office/drawing/2014/main" id="{109A6BE1-1A43-E3DD-98EE-5B323475E7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0893" y="4823443"/>
            <a:ext cx="624548" cy="624548"/>
          </a:xfrm>
          <a:prstGeom prst="rect">
            <a:avLst/>
          </a:prstGeom>
        </p:spPr>
      </p:pic>
      <p:pic>
        <p:nvPicPr>
          <p:cNvPr id="19" name="グラフィックス 18" descr="キラキラしたハート 単色塗りつぶし">
            <a:extLst>
              <a:ext uri="{FF2B5EF4-FFF2-40B4-BE49-F238E27FC236}">
                <a16:creationId xmlns:a16="http://schemas.microsoft.com/office/drawing/2014/main" id="{D89EEF45-6E9F-7E19-96AF-F2141398D4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0893" y="1434818"/>
            <a:ext cx="624548" cy="624548"/>
          </a:xfrm>
          <a:prstGeom prst="rect">
            <a:avLst/>
          </a:prstGeom>
        </p:spPr>
      </p:pic>
      <p:pic>
        <p:nvPicPr>
          <p:cNvPr id="10" name="グラフィックス 9" descr="火 単色塗りつぶし">
            <a:extLst>
              <a:ext uri="{FF2B5EF4-FFF2-40B4-BE49-F238E27FC236}">
                <a16:creationId xmlns:a16="http://schemas.microsoft.com/office/drawing/2014/main" id="{0746171F-8FB7-44ED-8B21-AE3A818E21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3642" y="2567109"/>
            <a:ext cx="621799" cy="621799"/>
          </a:xfrm>
          <a:prstGeom prst="rect">
            <a:avLst/>
          </a:prstGeom>
        </p:spPr>
      </p:pic>
    </p:spTree>
    <p:extLst>
      <p:ext uri="{BB962C8B-B14F-4D97-AF65-F5344CB8AC3E}">
        <p14:creationId xmlns:p14="http://schemas.microsoft.com/office/powerpoint/2010/main" val="2445894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753F713-595A-3D2E-C1B7-F36E24AF911A}"/>
              </a:ext>
            </a:extLst>
          </p:cNvPr>
          <p:cNvSpPr>
            <a:spLocks noGrp="1"/>
          </p:cNvSpPr>
          <p:nvPr>
            <p:ph type="dt" sz="half" idx="10"/>
          </p:nvPr>
        </p:nvSpPr>
        <p:spPr/>
        <p:txBody>
          <a:bodyPr/>
          <a:lstStyle/>
          <a:p>
            <a:r>
              <a:rPr lang="en-US" altLang="ja-JP"/>
              <a:t>© CONE Inc.</a:t>
            </a:r>
            <a:endParaRPr lang="ja-JP" altLang="en-US"/>
          </a:p>
        </p:txBody>
      </p:sp>
      <p:sp>
        <p:nvSpPr>
          <p:cNvPr id="3" name="スライド番号プレースホルダー 2">
            <a:extLst>
              <a:ext uri="{FF2B5EF4-FFF2-40B4-BE49-F238E27FC236}">
                <a16:creationId xmlns:a16="http://schemas.microsoft.com/office/drawing/2014/main" id="{C5DAEF25-B306-475A-2FFD-7359DC10218F}"/>
              </a:ext>
            </a:extLst>
          </p:cNvPr>
          <p:cNvSpPr>
            <a:spLocks noGrp="1"/>
          </p:cNvSpPr>
          <p:nvPr>
            <p:ph type="sldNum" sz="quarter" idx="12"/>
          </p:nvPr>
        </p:nvSpPr>
        <p:spPr/>
        <p:txBody>
          <a:bodyPr/>
          <a:lstStyle/>
          <a:p>
            <a:fld id="{7BA3E262-4950-E744-A96C-4DBE0D9E9EC1}" type="slidenum">
              <a:rPr lang="ja-JP" altLang="en-US" smtClean="0"/>
              <a:pPr/>
              <a:t>22</a:t>
            </a:fld>
            <a:endParaRPr lang="ja-JP" altLang="en-US"/>
          </a:p>
        </p:txBody>
      </p:sp>
      <p:sp>
        <p:nvSpPr>
          <p:cNvPr id="4" name="角丸四角形 3">
            <a:extLst>
              <a:ext uri="{FF2B5EF4-FFF2-40B4-BE49-F238E27FC236}">
                <a16:creationId xmlns:a16="http://schemas.microsoft.com/office/drawing/2014/main" id="{EA7B3260-FE57-1F34-7AE7-E8BC85AA1499}"/>
              </a:ext>
            </a:extLst>
          </p:cNvPr>
          <p:cNvSpPr/>
          <p:nvPr/>
        </p:nvSpPr>
        <p:spPr>
          <a:xfrm>
            <a:off x="766762" y="1052513"/>
            <a:ext cx="10658476" cy="47477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800"/>
              </a:spcBef>
            </a:pPr>
            <a:r>
              <a:rPr lang="en-US" altLang="ja-JP" sz="4800" b="1" spc="300" dirty="0">
                <a:solidFill>
                  <a:schemeClr val="bg1"/>
                </a:solidFill>
                <a:effectLst>
                  <a:outerShdw blurRad="63500" dist="50800" dir="2700000" algn="tl" rotWithShape="0">
                    <a:prstClr val="black">
                      <a:alpha val="70000"/>
                    </a:prstClr>
                  </a:outerShdw>
                </a:effectLst>
                <a:latin typeface="Futura" panose="020B0602020204020303" pitchFamily="34" charset="-79"/>
                <a:ea typeface="Corporate Logo ver2 Bold" panose="02000600000000000000" pitchFamily="2" charset="-128"/>
                <a:cs typeface="Futura" panose="020B0602020204020303" pitchFamily="34" charset="-79"/>
              </a:rPr>
              <a:t>Special</a:t>
            </a:r>
            <a:r>
              <a:rPr lang="ja-JP" altLang="en-US" sz="4800" b="1" spc="300">
                <a:solidFill>
                  <a:schemeClr val="bg1"/>
                </a:solidFill>
                <a:effectLst>
                  <a:outerShdw blurRad="63500" dist="50800" dir="2700000" algn="tl" rotWithShape="0">
                    <a:prstClr val="black">
                      <a:alpha val="70000"/>
                    </a:prstClr>
                  </a:outerShdw>
                </a:effectLst>
                <a:latin typeface="Futura" panose="020B0602020204020303" pitchFamily="34" charset="-79"/>
                <a:ea typeface="Corporate Logo ver2 Bold" panose="02000600000000000000" pitchFamily="2" charset="-128"/>
                <a:cs typeface="Futura" panose="020B0602020204020303" pitchFamily="34" charset="-79"/>
              </a:rPr>
              <a:t> </a:t>
            </a:r>
            <a:r>
              <a:rPr lang="en-US" altLang="ja-JP" sz="4800" b="1" spc="300" dirty="0">
                <a:solidFill>
                  <a:schemeClr val="bg1"/>
                </a:solidFill>
                <a:effectLst>
                  <a:outerShdw blurRad="63500" dist="50800" dir="2700000" algn="tl" rotWithShape="0">
                    <a:prstClr val="black">
                      <a:alpha val="70000"/>
                    </a:prstClr>
                  </a:outerShdw>
                </a:effectLst>
                <a:latin typeface="Futura" panose="020B0602020204020303" pitchFamily="34" charset="-79"/>
                <a:ea typeface="Corporate Logo ver2 Bold" panose="02000600000000000000" pitchFamily="2" charset="-128"/>
                <a:cs typeface="Futura" panose="020B0602020204020303" pitchFamily="34" charset="-79"/>
              </a:rPr>
              <a:t>Thanks</a:t>
            </a:r>
          </a:p>
          <a:p>
            <a:pPr>
              <a:spcBef>
                <a:spcPts val="1800"/>
              </a:spcBef>
            </a:pPr>
            <a:r>
              <a:rPr lang="en-US" altLang="ja-JP" sz="4800" b="1" spc="300" dirty="0">
                <a:solidFill>
                  <a:schemeClr val="bg1"/>
                </a:solidFill>
                <a:effectLst>
                  <a:outerShdw blurRad="63500" dist="50800" dir="2700000" algn="tl" rotWithShape="0">
                    <a:prstClr val="black">
                      <a:alpha val="70000"/>
                    </a:prstClr>
                  </a:outerShdw>
                </a:effectLst>
                <a:latin typeface="Futura" panose="020B0602020204020303" pitchFamily="34" charset="-79"/>
                <a:ea typeface="Corporate Logo ver2 Bold" panose="02000600000000000000" pitchFamily="2" charset="-128"/>
                <a:cs typeface="Futura" panose="020B0602020204020303" pitchFamily="34" charset="-79"/>
              </a:rPr>
              <a:t>for c-slide</a:t>
            </a:r>
            <a:endParaRPr lang="en-US" altLang="ja-JP" sz="5400" b="1" spc="300" dirty="0">
              <a:solidFill>
                <a:schemeClr val="bg1"/>
              </a:solidFill>
              <a:effectLst>
                <a:outerShdw blurRad="63500" dist="50800" dir="2700000" algn="tl" rotWithShape="0">
                  <a:prstClr val="black">
                    <a:alpha val="70000"/>
                  </a:prstClr>
                </a:outerShdw>
              </a:effectLst>
              <a:latin typeface="Futura" panose="020B0602020204020303" pitchFamily="34" charset="-79"/>
              <a:ea typeface="Corporate Logo ver2 Bold" panose="02000600000000000000" pitchFamily="2" charset="-128"/>
              <a:cs typeface="Futura" panose="020B0602020204020303" pitchFamily="34" charset="-79"/>
            </a:endParaRPr>
          </a:p>
        </p:txBody>
      </p:sp>
    </p:spTree>
    <p:extLst>
      <p:ext uri="{BB962C8B-B14F-4D97-AF65-F5344CB8AC3E}">
        <p14:creationId xmlns:p14="http://schemas.microsoft.com/office/powerpoint/2010/main" val="301072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8BF91-5B7A-196D-B27D-FAB4D74CECB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19DC83C4-3C91-2947-C42E-FC674B2BED1A}"/>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A1D5BC5A-EB15-C590-180E-7E80D01D3F60}"/>
              </a:ext>
            </a:extLst>
          </p:cNvPr>
          <p:cNvSpPr>
            <a:spLocks noGrp="1"/>
          </p:cNvSpPr>
          <p:nvPr>
            <p:ph type="sldNum" sz="quarter" idx="12"/>
          </p:nvPr>
        </p:nvSpPr>
        <p:spPr/>
        <p:txBody>
          <a:bodyPr/>
          <a:lstStyle/>
          <a:p>
            <a:fld id="{7BA3E262-4950-E744-A96C-4DBE0D9E9EC1}" type="slidenum">
              <a:rPr lang="ja-JP" altLang="en-US" smtClean="0"/>
              <a:pPr/>
              <a:t>3</a:t>
            </a:fld>
            <a:endParaRPr lang="ja-JP" altLang="en-US"/>
          </a:p>
        </p:txBody>
      </p:sp>
      <p:cxnSp>
        <p:nvCxnSpPr>
          <p:cNvPr id="5" name="直線コネクタ 4">
            <a:extLst>
              <a:ext uri="{FF2B5EF4-FFF2-40B4-BE49-F238E27FC236}">
                <a16:creationId xmlns:a16="http://schemas.microsoft.com/office/drawing/2014/main" id="{DC217A23-A306-2831-FEE6-5A0E306357FD}"/>
              </a:ext>
            </a:extLst>
          </p:cNvPr>
          <p:cNvCxnSpPr>
            <a:cxnSpLocks/>
            <a:stCxn id="6"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6" name="角丸四角形 5">
            <a:extLst>
              <a:ext uri="{FF2B5EF4-FFF2-40B4-BE49-F238E27FC236}">
                <a16:creationId xmlns:a16="http://schemas.microsoft.com/office/drawing/2014/main" id="{652A8F98-8952-2BE6-1370-9C5BA964D560}"/>
              </a:ext>
            </a:extLst>
          </p:cNvPr>
          <p:cNvSpPr/>
          <p:nvPr/>
        </p:nvSpPr>
        <p:spPr>
          <a:xfrm>
            <a:off x="766763"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b="1" spc="300">
                <a:solidFill>
                  <a:schemeClr val="bg1"/>
                </a:solidFill>
                <a:latin typeface="Corporate Logo ver2 Bold" panose="02000600000000000000" pitchFamily="2" charset="-128"/>
                <a:ea typeface="Corporate Logo ver2 Bold" panose="02000600000000000000" pitchFamily="2" charset="-128"/>
              </a:rPr>
              <a:t>自己紹介</a:t>
            </a:r>
          </a:p>
        </p:txBody>
      </p:sp>
      <p:sp>
        <p:nvSpPr>
          <p:cNvPr id="7" name="角丸四角形 6">
            <a:extLst>
              <a:ext uri="{FF2B5EF4-FFF2-40B4-BE49-F238E27FC236}">
                <a16:creationId xmlns:a16="http://schemas.microsoft.com/office/drawing/2014/main" id="{A12E1BFF-E2D0-C494-CDED-4F11F2A8E84B}"/>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8" name="角丸四角形 7">
            <a:extLst>
              <a:ext uri="{FF2B5EF4-FFF2-40B4-BE49-F238E27FC236}">
                <a16:creationId xmlns:a16="http://schemas.microsoft.com/office/drawing/2014/main" id="{E935BBCF-D826-B35F-8DA9-7D29B18960D4}"/>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9" name="角丸四角形 8">
            <a:extLst>
              <a:ext uri="{FF2B5EF4-FFF2-40B4-BE49-F238E27FC236}">
                <a16:creationId xmlns:a16="http://schemas.microsoft.com/office/drawing/2014/main" id="{FB34FF9B-9E7D-AAA3-7141-AE0A04DEE17D}"/>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grpSp>
        <p:nvGrpSpPr>
          <p:cNvPr id="15" name="グループ化 14">
            <a:extLst>
              <a:ext uri="{FF2B5EF4-FFF2-40B4-BE49-F238E27FC236}">
                <a16:creationId xmlns:a16="http://schemas.microsoft.com/office/drawing/2014/main" id="{069FEDE3-68B2-623B-6B48-FB12477FAC0F}"/>
              </a:ext>
            </a:extLst>
          </p:cNvPr>
          <p:cNvGrpSpPr/>
          <p:nvPr/>
        </p:nvGrpSpPr>
        <p:grpSpPr>
          <a:xfrm>
            <a:off x="766763" y="2119363"/>
            <a:ext cx="10658475" cy="2269223"/>
            <a:chOff x="623888" y="2119362"/>
            <a:chExt cx="10944225" cy="2330061"/>
          </a:xfrm>
          <a:solidFill>
            <a:srgbClr val="211FD3"/>
          </a:solidFill>
        </p:grpSpPr>
        <p:sp>
          <p:nvSpPr>
            <p:cNvPr id="11" name="円/楕円 10">
              <a:extLst>
                <a:ext uri="{FF2B5EF4-FFF2-40B4-BE49-F238E27FC236}">
                  <a16:creationId xmlns:a16="http://schemas.microsoft.com/office/drawing/2014/main" id="{AEFD940C-601E-110D-4E9A-0580E5A0FF5C}"/>
                </a:ext>
              </a:extLst>
            </p:cNvPr>
            <p:cNvSpPr/>
            <p:nvPr/>
          </p:nvSpPr>
          <p:spPr>
            <a:xfrm>
              <a:off x="623888"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chemeClr val="bg1"/>
                  </a:solidFill>
                  <a:latin typeface="Corporate Logo ver2 Bold" panose="02000600000000000000" pitchFamily="2" charset="-128"/>
                  <a:ea typeface="Corporate Logo ver2 Bold" panose="02000600000000000000" pitchFamily="2" charset="-128"/>
                </a:rPr>
                <a:t>自己紹介</a:t>
              </a:r>
            </a:p>
          </p:txBody>
        </p:sp>
        <p:sp>
          <p:nvSpPr>
            <p:cNvPr id="12" name="円/楕円 11">
              <a:extLst>
                <a:ext uri="{FF2B5EF4-FFF2-40B4-BE49-F238E27FC236}">
                  <a16:creationId xmlns:a16="http://schemas.microsoft.com/office/drawing/2014/main" id="{73C5DE66-0A1F-711A-5064-5E969F9EF65C}"/>
                </a:ext>
              </a:extLst>
            </p:cNvPr>
            <p:cNvSpPr/>
            <p:nvPr/>
          </p:nvSpPr>
          <p:spPr>
            <a:xfrm>
              <a:off x="3495276"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rgbClr val="211FD3"/>
                  </a:solidFill>
                  <a:latin typeface="Corporate Logo ver2 Bold" panose="02000600000000000000" pitchFamily="2" charset="-128"/>
                  <a:ea typeface="Corporate Logo ver2 Bold" panose="02000600000000000000" pitchFamily="2" charset="-128"/>
                </a:rPr>
                <a:t>開発アプリ紹介</a:t>
              </a:r>
            </a:p>
          </p:txBody>
        </p:sp>
        <p:sp>
          <p:nvSpPr>
            <p:cNvPr id="13" name="円/楕円 12">
              <a:extLst>
                <a:ext uri="{FF2B5EF4-FFF2-40B4-BE49-F238E27FC236}">
                  <a16:creationId xmlns:a16="http://schemas.microsoft.com/office/drawing/2014/main" id="{8E8D21F7-996B-0834-184B-A301C365E338}"/>
                </a:ext>
              </a:extLst>
            </p:cNvPr>
            <p:cNvSpPr/>
            <p:nvPr/>
          </p:nvSpPr>
          <p:spPr>
            <a:xfrm>
              <a:off x="6366664"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rgbClr val="211FD3"/>
                  </a:solidFill>
                  <a:latin typeface="Corporate Logo ver2 Bold" panose="02000600000000000000" pitchFamily="2" charset="-128"/>
                  <a:ea typeface="Corporate Logo ver2 Bold" panose="02000600000000000000" pitchFamily="2" charset="-128"/>
                </a:rPr>
                <a:t>開発の背景</a:t>
              </a:r>
            </a:p>
          </p:txBody>
        </p:sp>
        <p:sp>
          <p:nvSpPr>
            <p:cNvPr id="14" name="円/楕円 13">
              <a:extLst>
                <a:ext uri="{FF2B5EF4-FFF2-40B4-BE49-F238E27FC236}">
                  <a16:creationId xmlns:a16="http://schemas.microsoft.com/office/drawing/2014/main" id="{7A9C76B0-ECD0-73FD-15BF-6DDFE16B3287}"/>
                </a:ext>
              </a:extLst>
            </p:cNvPr>
            <p:cNvSpPr/>
            <p:nvPr/>
          </p:nvSpPr>
          <p:spPr>
            <a:xfrm>
              <a:off x="9238052"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受講生に向けて</a:t>
              </a:r>
            </a:p>
          </p:txBody>
        </p:sp>
      </p:grpSp>
      <p:cxnSp>
        <p:nvCxnSpPr>
          <p:cNvPr id="17" name="直線コネクタ 16">
            <a:extLst>
              <a:ext uri="{FF2B5EF4-FFF2-40B4-BE49-F238E27FC236}">
                <a16:creationId xmlns:a16="http://schemas.microsoft.com/office/drawing/2014/main" id="{CFB735D6-AA35-C149-EB66-0852A45316FA}"/>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9B12A99-EB0A-6E53-9ACD-0EBF6B30F9A0}"/>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30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73341-CA55-ABAC-8B1D-44AC06AB1051}"/>
              </a:ext>
            </a:extLst>
          </p:cNvPr>
          <p:cNvSpPr>
            <a:spLocks noGrp="1"/>
          </p:cNvSpPr>
          <p:nvPr>
            <p:ph type="title"/>
          </p:nvPr>
        </p:nvSpPr>
        <p:spPr/>
        <p:txBody>
          <a:bodyPr/>
          <a:lstStyle/>
          <a:p>
            <a:r>
              <a:rPr kumimoji="1" lang="ja-JP" altLang="en-US"/>
              <a:t>自己紹介</a:t>
            </a:r>
          </a:p>
        </p:txBody>
      </p:sp>
      <p:sp>
        <p:nvSpPr>
          <p:cNvPr id="3" name="日付プレースホルダー 2">
            <a:extLst>
              <a:ext uri="{FF2B5EF4-FFF2-40B4-BE49-F238E27FC236}">
                <a16:creationId xmlns:a16="http://schemas.microsoft.com/office/drawing/2014/main" id="{7757E42D-FB50-7451-5CC9-4BB83ADFAFE7}"/>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69B0FF31-7042-68D7-12EF-A6C5285B4D19}"/>
              </a:ext>
            </a:extLst>
          </p:cNvPr>
          <p:cNvSpPr>
            <a:spLocks noGrp="1"/>
          </p:cNvSpPr>
          <p:nvPr>
            <p:ph type="sldNum" sz="quarter" idx="12"/>
          </p:nvPr>
        </p:nvSpPr>
        <p:spPr/>
        <p:txBody>
          <a:bodyPr/>
          <a:lstStyle/>
          <a:p>
            <a:fld id="{7BA3E262-4950-E744-A96C-4DBE0D9E9EC1}" type="slidenum">
              <a:rPr lang="ja-JP" altLang="en-US" smtClean="0"/>
              <a:pPr/>
              <a:t>4</a:t>
            </a:fld>
            <a:endParaRPr lang="ja-JP" altLang="en-US"/>
          </a:p>
        </p:txBody>
      </p:sp>
      <p:pic>
        <p:nvPicPr>
          <p:cNvPr id="6" name="図 5">
            <a:extLst>
              <a:ext uri="{FF2B5EF4-FFF2-40B4-BE49-F238E27FC236}">
                <a16:creationId xmlns:a16="http://schemas.microsoft.com/office/drawing/2014/main" id="{9EFBA09E-E3CE-8CE5-E4D6-00BE747BD3A8}"/>
              </a:ext>
            </a:extLst>
          </p:cNvPr>
          <p:cNvPicPr>
            <a:picLocks noChangeAspect="1"/>
          </p:cNvPicPr>
          <p:nvPr/>
        </p:nvPicPr>
        <p:blipFill rotWithShape="1">
          <a:blip r:embed="rId2"/>
          <a:srcRect l="17914" t="12830" r="18798" b="1398"/>
          <a:stretch/>
        </p:blipFill>
        <p:spPr>
          <a:xfrm>
            <a:off x="766763" y="1052512"/>
            <a:ext cx="4463716" cy="4537076"/>
          </a:xfrm>
          <a:prstGeom prst="rect">
            <a:avLst/>
          </a:prstGeom>
        </p:spPr>
      </p:pic>
      <p:grpSp>
        <p:nvGrpSpPr>
          <p:cNvPr id="5" name="グループ化 4">
            <a:extLst>
              <a:ext uri="{FF2B5EF4-FFF2-40B4-BE49-F238E27FC236}">
                <a16:creationId xmlns:a16="http://schemas.microsoft.com/office/drawing/2014/main" id="{A3C0D1C0-B6FB-7931-CBF0-8C6DAB5A0BD5}"/>
              </a:ext>
            </a:extLst>
          </p:cNvPr>
          <p:cNvGrpSpPr/>
          <p:nvPr/>
        </p:nvGrpSpPr>
        <p:grpSpPr>
          <a:xfrm>
            <a:off x="4863405" y="1804844"/>
            <a:ext cx="6561832" cy="3511175"/>
            <a:chOff x="4863405" y="2212775"/>
            <a:chExt cx="6561832" cy="3511175"/>
          </a:xfrm>
        </p:grpSpPr>
        <p:sp>
          <p:nvSpPr>
            <p:cNvPr id="7" name="角丸四角形 6">
              <a:extLst>
                <a:ext uri="{FF2B5EF4-FFF2-40B4-BE49-F238E27FC236}">
                  <a16:creationId xmlns:a16="http://schemas.microsoft.com/office/drawing/2014/main" id="{9728E498-92EB-F70D-DFA9-8120B879AA67}"/>
                </a:ext>
              </a:extLst>
            </p:cNvPr>
            <p:cNvSpPr/>
            <p:nvPr/>
          </p:nvSpPr>
          <p:spPr>
            <a:xfrm>
              <a:off x="4863405" y="2212775"/>
              <a:ext cx="1421175" cy="488092"/>
            </a:xfrm>
            <a:prstGeom prst="roundRect">
              <a:avLst>
                <a:gd name="adj" fmla="val 7899"/>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b="1">
                  <a:solidFill>
                    <a:schemeClr val="bg1"/>
                  </a:solidFill>
                  <a:latin typeface="Corporate Logo ver2 Bold" panose="02000600000000000000" pitchFamily="2" charset="-128"/>
                  <a:ea typeface="Corporate Logo ver2 Bold" panose="02000600000000000000" pitchFamily="2" charset="-128"/>
                </a:rPr>
                <a:t>入学日</a:t>
              </a:r>
            </a:p>
          </p:txBody>
        </p:sp>
        <p:sp>
          <p:nvSpPr>
            <p:cNvPr id="11" name="角丸四角形 10">
              <a:extLst>
                <a:ext uri="{FF2B5EF4-FFF2-40B4-BE49-F238E27FC236}">
                  <a16:creationId xmlns:a16="http://schemas.microsoft.com/office/drawing/2014/main" id="{E8A85672-633D-DD48-DE43-3B2BC68C3F7D}"/>
                </a:ext>
              </a:extLst>
            </p:cNvPr>
            <p:cNvSpPr/>
            <p:nvPr/>
          </p:nvSpPr>
          <p:spPr>
            <a:xfrm>
              <a:off x="6432605" y="2212775"/>
              <a:ext cx="4992632" cy="488092"/>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kumimoji="1" lang="en-US" altLang="ja-JP" b="1" dirty="0">
                  <a:solidFill>
                    <a:srgbClr val="211FD3"/>
                  </a:solidFill>
                  <a:latin typeface="Corporate Logo ver2 Bold" panose="02000600000000000000" pitchFamily="2" charset="-128"/>
                  <a:ea typeface="Corporate Logo ver2 Bold" panose="02000600000000000000" pitchFamily="2" charset="-128"/>
                </a:rPr>
                <a:t>2022</a:t>
              </a:r>
              <a:r>
                <a:rPr kumimoji="1" lang="ja-JP" altLang="en-US" b="1">
                  <a:solidFill>
                    <a:srgbClr val="211FD3"/>
                  </a:solidFill>
                  <a:latin typeface="Corporate Logo ver2 Bold" panose="02000600000000000000" pitchFamily="2" charset="-128"/>
                  <a:ea typeface="Corporate Logo ver2 Bold" panose="02000600000000000000" pitchFamily="2" charset="-128"/>
                </a:rPr>
                <a:t>年</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1</a:t>
              </a:r>
              <a:r>
                <a:rPr kumimoji="1" lang="ja-JP" altLang="en-US" b="1">
                  <a:solidFill>
                    <a:srgbClr val="211FD3"/>
                  </a:solidFill>
                  <a:latin typeface="Corporate Logo ver2 Bold" panose="02000600000000000000" pitchFamily="2" charset="-128"/>
                  <a:ea typeface="Corporate Logo ver2 Bold" panose="02000600000000000000" pitchFamily="2" charset="-128"/>
                </a:rPr>
                <a:t>月</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15</a:t>
              </a:r>
              <a:r>
                <a:rPr kumimoji="1" lang="ja-JP" altLang="en-US" b="1">
                  <a:solidFill>
                    <a:srgbClr val="211FD3"/>
                  </a:solidFill>
                  <a:latin typeface="Corporate Logo ver2 Bold" panose="02000600000000000000" pitchFamily="2" charset="-128"/>
                  <a:ea typeface="Corporate Logo ver2 Bold" panose="02000600000000000000" pitchFamily="2" charset="-128"/>
                </a:rPr>
                <a:t>日</a:t>
              </a:r>
            </a:p>
          </p:txBody>
        </p:sp>
        <p:sp>
          <p:nvSpPr>
            <p:cNvPr id="12" name="角丸四角形 11">
              <a:extLst>
                <a:ext uri="{FF2B5EF4-FFF2-40B4-BE49-F238E27FC236}">
                  <a16:creationId xmlns:a16="http://schemas.microsoft.com/office/drawing/2014/main" id="{6F96E04C-7F2A-2D83-03AC-9A34D6C056BD}"/>
                </a:ext>
              </a:extLst>
            </p:cNvPr>
            <p:cNvSpPr/>
            <p:nvPr/>
          </p:nvSpPr>
          <p:spPr>
            <a:xfrm>
              <a:off x="4863405" y="2872241"/>
              <a:ext cx="1421175" cy="488092"/>
            </a:xfrm>
            <a:prstGeom prst="roundRect">
              <a:avLst>
                <a:gd name="adj" fmla="val 7899"/>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b="1">
                  <a:solidFill>
                    <a:schemeClr val="bg1"/>
                  </a:solidFill>
                  <a:latin typeface="Corporate Logo ver2 Bold" panose="02000600000000000000" pitchFamily="2" charset="-128"/>
                  <a:ea typeface="Corporate Logo ver2 Bold" panose="02000600000000000000" pitchFamily="2" charset="-128"/>
                </a:rPr>
                <a:t>現職</a:t>
              </a:r>
            </a:p>
          </p:txBody>
        </p:sp>
        <p:sp>
          <p:nvSpPr>
            <p:cNvPr id="13" name="角丸四角形 12">
              <a:extLst>
                <a:ext uri="{FF2B5EF4-FFF2-40B4-BE49-F238E27FC236}">
                  <a16:creationId xmlns:a16="http://schemas.microsoft.com/office/drawing/2014/main" id="{9FA03E07-8386-6AFA-B4F2-80FA3F39D1AA}"/>
                </a:ext>
              </a:extLst>
            </p:cNvPr>
            <p:cNvSpPr/>
            <p:nvPr/>
          </p:nvSpPr>
          <p:spPr>
            <a:xfrm>
              <a:off x="6432605" y="2872241"/>
              <a:ext cx="4992632" cy="488092"/>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kumimoji="1" lang="ja-JP" altLang="en-US" b="1">
                  <a:solidFill>
                    <a:srgbClr val="211FD3"/>
                  </a:solidFill>
                  <a:latin typeface="Corporate Logo ver2 Bold" panose="02000600000000000000" pitchFamily="2" charset="-128"/>
                  <a:ea typeface="Corporate Logo ver2 Bold" panose="02000600000000000000" pitchFamily="2" charset="-128"/>
                </a:rPr>
                <a:t>株式会社</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CONE (IT</a:t>
              </a:r>
              <a:r>
                <a:rPr kumimoji="1" lang="ja-JP" altLang="en-US" b="1">
                  <a:solidFill>
                    <a:srgbClr val="211FD3"/>
                  </a:solidFill>
                  <a:latin typeface="Corporate Logo ver2 Bold" panose="02000600000000000000" pitchFamily="2" charset="-128"/>
                  <a:ea typeface="Corporate Logo ver2 Bold" panose="02000600000000000000" pitchFamily="2" charset="-128"/>
                </a:rPr>
                <a:t>ベンチャー</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 </a:t>
              </a:r>
              <a:r>
                <a:rPr kumimoji="1" lang="ja-JP" altLang="en-US" b="1">
                  <a:solidFill>
                    <a:srgbClr val="211FD3"/>
                  </a:solidFill>
                  <a:latin typeface="Corporate Logo ver2 Bold" panose="02000600000000000000" pitchFamily="2" charset="-128"/>
                  <a:ea typeface="Corporate Logo ver2 Bold" panose="02000600000000000000" pitchFamily="2" charset="-128"/>
                </a:rPr>
                <a:t>のクリエイター</a:t>
              </a:r>
            </a:p>
          </p:txBody>
        </p:sp>
        <p:sp>
          <p:nvSpPr>
            <p:cNvPr id="14" name="角丸四角形 13">
              <a:extLst>
                <a:ext uri="{FF2B5EF4-FFF2-40B4-BE49-F238E27FC236}">
                  <a16:creationId xmlns:a16="http://schemas.microsoft.com/office/drawing/2014/main" id="{991B3A5A-8619-177B-B1F2-F937759BB82C}"/>
                </a:ext>
              </a:extLst>
            </p:cNvPr>
            <p:cNvSpPr/>
            <p:nvPr/>
          </p:nvSpPr>
          <p:spPr>
            <a:xfrm>
              <a:off x="4863405" y="3531705"/>
              <a:ext cx="1421175" cy="873317"/>
            </a:xfrm>
            <a:prstGeom prst="roundRect">
              <a:avLst>
                <a:gd name="adj" fmla="val 7899"/>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b="1">
                  <a:solidFill>
                    <a:schemeClr val="bg1"/>
                  </a:solidFill>
                  <a:latin typeface="Corporate Logo ver2 Bold" panose="02000600000000000000" pitchFamily="2" charset="-128"/>
                  <a:ea typeface="Corporate Logo ver2 Bold" panose="02000600000000000000" pitchFamily="2" charset="-128"/>
                </a:rPr>
                <a:t>事業内容</a:t>
              </a:r>
            </a:p>
          </p:txBody>
        </p:sp>
        <p:sp>
          <p:nvSpPr>
            <p:cNvPr id="15" name="角丸四角形 14">
              <a:extLst>
                <a:ext uri="{FF2B5EF4-FFF2-40B4-BE49-F238E27FC236}">
                  <a16:creationId xmlns:a16="http://schemas.microsoft.com/office/drawing/2014/main" id="{2BCA4191-D61B-B2F5-82FE-68A1662BAE1A}"/>
                </a:ext>
              </a:extLst>
            </p:cNvPr>
            <p:cNvSpPr/>
            <p:nvPr/>
          </p:nvSpPr>
          <p:spPr>
            <a:xfrm>
              <a:off x="6432605" y="3531705"/>
              <a:ext cx="4992632" cy="873317"/>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pPr>
                <a:spcBef>
                  <a:spcPts val="300"/>
                </a:spcBef>
              </a:pPr>
              <a:r>
                <a:rPr kumimoji="1" lang="ja-JP" altLang="en-US" b="1">
                  <a:solidFill>
                    <a:srgbClr val="211FD3"/>
                  </a:solidFill>
                  <a:latin typeface="Corporate Logo ver2 Bold" panose="02000600000000000000" pitchFamily="2" charset="-128"/>
                  <a:ea typeface="Corporate Logo ver2 Bold" panose="02000600000000000000" pitchFamily="2" charset="-128"/>
                </a:rPr>
                <a:t>資料作成代行サービス　「</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c-slide</a:t>
              </a:r>
              <a:r>
                <a:rPr kumimoji="1" lang="ja-JP" altLang="en-US" b="1">
                  <a:solidFill>
                    <a:srgbClr val="211FD3"/>
                  </a:solidFill>
                  <a:latin typeface="Corporate Logo ver2 Bold" panose="02000600000000000000" pitchFamily="2" charset="-128"/>
                  <a:ea typeface="Corporate Logo ver2 Bold" panose="02000600000000000000" pitchFamily="2" charset="-128"/>
                </a:rPr>
                <a:t>」</a:t>
              </a:r>
              <a:endParaRPr kumimoji="1" lang="en-US" altLang="ja-JP" b="1" dirty="0">
                <a:solidFill>
                  <a:srgbClr val="211FD3"/>
                </a:solidFill>
                <a:latin typeface="Corporate Logo ver2 Bold" panose="02000600000000000000" pitchFamily="2" charset="-128"/>
                <a:ea typeface="Corporate Logo ver2 Bold" panose="02000600000000000000" pitchFamily="2" charset="-128"/>
              </a:endParaRPr>
            </a:p>
            <a:p>
              <a:pPr>
                <a:spcBef>
                  <a:spcPts val="300"/>
                </a:spcBef>
              </a:pPr>
              <a:r>
                <a:rPr lang="ja-JP" altLang="en-US" b="1">
                  <a:solidFill>
                    <a:srgbClr val="211FD3"/>
                  </a:solidFill>
                  <a:latin typeface="Corporate Logo ver2 Bold" panose="02000600000000000000" pitchFamily="2" charset="-128"/>
                  <a:ea typeface="Corporate Logo ver2 Bold" panose="02000600000000000000" pitchFamily="2" charset="-128"/>
                </a:rPr>
                <a:t>バナー作成クラウド</a:t>
              </a:r>
              <a:r>
                <a:rPr lang="en-US" altLang="ja-JP" b="1" dirty="0">
                  <a:solidFill>
                    <a:srgbClr val="211FD3"/>
                  </a:solidFill>
                  <a:latin typeface="Corporate Logo ver2 Bold" panose="02000600000000000000" pitchFamily="2" charset="-128"/>
                  <a:ea typeface="Corporate Logo ver2 Bold" panose="02000600000000000000" pitchFamily="2" charset="-128"/>
                </a:rPr>
                <a:t> </a:t>
              </a:r>
              <a:r>
                <a:rPr lang="ja-JP" altLang="en-US" b="1">
                  <a:solidFill>
                    <a:srgbClr val="211FD3"/>
                  </a:solidFill>
                  <a:latin typeface="Corporate Logo ver2 Bold" panose="02000600000000000000" pitchFamily="2" charset="-128"/>
                  <a:ea typeface="Corporate Logo ver2 Bold" panose="02000600000000000000" pitchFamily="2" charset="-128"/>
                </a:rPr>
                <a:t>「</a:t>
              </a:r>
              <a:r>
                <a:rPr lang="en-US" altLang="ja-JP" b="1" dirty="0">
                  <a:solidFill>
                    <a:srgbClr val="211FD3"/>
                  </a:solidFill>
                  <a:latin typeface="Corporate Logo ver2 Bold" panose="02000600000000000000" pitchFamily="2" charset="-128"/>
                  <a:ea typeface="Corporate Logo ver2 Bold" panose="02000600000000000000" pitchFamily="2" charset="-128"/>
                </a:rPr>
                <a:t>d-base</a:t>
              </a:r>
              <a:r>
                <a:rPr lang="ja-JP" altLang="en-US" b="1">
                  <a:solidFill>
                    <a:srgbClr val="211FD3"/>
                  </a:solidFill>
                  <a:latin typeface="Corporate Logo ver2 Bold" panose="02000600000000000000" pitchFamily="2" charset="-128"/>
                  <a:ea typeface="Corporate Logo ver2 Bold" panose="02000600000000000000" pitchFamily="2" charset="-128"/>
                </a:rPr>
                <a:t>」</a:t>
              </a:r>
              <a:endParaRPr kumimoji="1" lang="ja-JP" altLang="en-US" b="1">
                <a:solidFill>
                  <a:srgbClr val="211FD3"/>
                </a:solidFill>
                <a:latin typeface="Corporate Logo ver2 Bold" panose="02000600000000000000" pitchFamily="2" charset="-128"/>
                <a:ea typeface="Corporate Logo ver2 Bold" panose="02000600000000000000" pitchFamily="2" charset="-128"/>
              </a:endParaRPr>
            </a:p>
          </p:txBody>
        </p:sp>
        <p:sp>
          <p:nvSpPr>
            <p:cNvPr id="16" name="角丸四角形 15">
              <a:extLst>
                <a:ext uri="{FF2B5EF4-FFF2-40B4-BE49-F238E27FC236}">
                  <a16:creationId xmlns:a16="http://schemas.microsoft.com/office/drawing/2014/main" id="{096C8392-561D-C9F4-1CEA-89E73BDCA7EC}"/>
                </a:ext>
              </a:extLst>
            </p:cNvPr>
            <p:cNvSpPr/>
            <p:nvPr/>
          </p:nvSpPr>
          <p:spPr>
            <a:xfrm>
              <a:off x="4863405" y="4576394"/>
              <a:ext cx="1421175" cy="488092"/>
            </a:xfrm>
            <a:prstGeom prst="roundRect">
              <a:avLst>
                <a:gd name="adj" fmla="val 7899"/>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b="1">
                  <a:solidFill>
                    <a:schemeClr val="bg1"/>
                  </a:solidFill>
                  <a:latin typeface="Corporate Logo ver2 Bold" panose="02000600000000000000" pitchFamily="2" charset="-128"/>
                  <a:ea typeface="Corporate Logo ver2 Bold" panose="02000600000000000000" pitchFamily="2" charset="-128"/>
                </a:rPr>
                <a:t>学習目的</a:t>
              </a:r>
            </a:p>
          </p:txBody>
        </p:sp>
        <p:sp>
          <p:nvSpPr>
            <p:cNvPr id="17" name="角丸四角形 16">
              <a:extLst>
                <a:ext uri="{FF2B5EF4-FFF2-40B4-BE49-F238E27FC236}">
                  <a16:creationId xmlns:a16="http://schemas.microsoft.com/office/drawing/2014/main" id="{EA04EC9D-6968-061E-683B-FD3FB7B9BE2D}"/>
                </a:ext>
              </a:extLst>
            </p:cNvPr>
            <p:cNvSpPr/>
            <p:nvPr/>
          </p:nvSpPr>
          <p:spPr>
            <a:xfrm>
              <a:off x="6432605" y="4576394"/>
              <a:ext cx="4992632" cy="488092"/>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kumimoji="1" lang="ja-JP" altLang="en-US" b="1">
                  <a:solidFill>
                    <a:srgbClr val="211FD3"/>
                  </a:solidFill>
                  <a:latin typeface="Corporate Logo ver2 Bold" panose="02000600000000000000" pitchFamily="2" charset="-128"/>
                  <a:ea typeface="Corporate Logo ver2 Bold" panose="02000600000000000000" pitchFamily="2" charset="-128"/>
                </a:rPr>
                <a:t>バナー作成クラウド</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 </a:t>
              </a:r>
              <a:r>
                <a:rPr kumimoji="1" lang="ja-JP" altLang="en-US" b="1">
                  <a:solidFill>
                    <a:srgbClr val="211FD3"/>
                  </a:solidFill>
                  <a:latin typeface="Corporate Logo ver2 Bold" panose="02000600000000000000" pitchFamily="2" charset="-128"/>
                  <a:ea typeface="Corporate Logo ver2 Bold" panose="02000600000000000000" pitchFamily="2" charset="-128"/>
                </a:rPr>
                <a:t>「</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d-base</a:t>
              </a:r>
              <a:r>
                <a:rPr kumimoji="1" lang="ja-JP" altLang="en-US" b="1">
                  <a:solidFill>
                    <a:srgbClr val="211FD3"/>
                  </a:solidFill>
                  <a:latin typeface="Corporate Logo ver2 Bold" panose="02000600000000000000" pitchFamily="2" charset="-128"/>
                  <a:ea typeface="Corporate Logo ver2 Bold" panose="02000600000000000000" pitchFamily="2" charset="-128"/>
                </a:rPr>
                <a:t>」の開発</a:t>
              </a:r>
            </a:p>
          </p:txBody>
        </p:sp>
        <p:sp>
          <p:nvSpPr>
            <p:cNvPr id="18" name="角丸四角形 17">
              <a:extLst>
                <a:ext uri="{FF2B5EF4-FFF2-40B4-BE49-F238E27FC236}">
                  <a16:creationId xmlns:a16="http://schemas.microsoft.com/office/drawing/2014/main" id="{1A2CCE43-F5B2-1155-676A-21B0100C2D89}"/>
                </a:ext>
              </a:extLst>
            </p:cNvPr>
            <p:cNvSpPr/>
            <p:nvPr/>
          </p:nvSpPr>
          <p:spPr>
            <a:xfrm>
              <a:off x="4863405" y="5235858"/>
              <a:ext cx="1421175" cy="488092"/>
            </a:xfrm>
            <a:prstGeom prst="roundRect">
              <a:avLst>
                <a:gd name="adj" fmla="val 7899"/>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b="1">
                  <a:solidFill>
                    <a:schemeClr val="bg1"/>
                  </a:solidFill>
                  <a:latin typeface="Corporate Logo ver2 Bold" panose="02000600000000000000" pitchFamily="2" charset="-128"/>
                  <a:ea typeface="Corporate Logo ver2 Bold" panose="02000600000000000000" pitchFamily="2" charset="-128"/>
                </a:rPr>
                <a:t>事前学習</a:t>
              </a:r>
            </a:p>
          </p:txBody>
        </p:sp>
        <p:sp>
          <p:nvSpPr>
            <p:cNvPr id="19" name="角丸四角形 18">
              <a:extLst>
                <a:ext uri="{FF2B5EF4-FFF2-40B4-BE49-F238E27FC236}">
                  <a16:creationId xmlns:a16="http://schemas.microsoft.com/office/drawing/2014/main" id="{E91001CF-3752-8164-4922-F657BC655345}"/>
                </a:ext>
              </a:extLst>
            </p:cNvPr>
            <p:cNvSpPr/>
            <p:nvPr/>
          </p:nvSpPr>
          <p:spPr>
            <a:xfrm>
              <a:off x="6432605" y="5235858"/>
              <a:ext cx="4992632" cy="488092"/>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216000" rtlCol="0" anchor="ctr"/>
            <a:lstStyle/>
            <a:p>
              <a:r>
                <a:rPr kumimoji="1" lang="en-US" altLang="ja-JP" b="1" dirty="0">
                  <a:solidFill>
                    <a:srgbClr val="211FD3"/>
                  </a:solidFill>
                  <a:latin typeface="Corporate Logo ver2 Bold" panose="02000600000000000000" pitchFamily="2" charset="-128"/>
                  <a:ea typeface="Corporate Logo ver2 Bold" panose="02000600000000000000" pitchFamily="2" charset="-128"/>
                </a:rPr>
                <a:t>HTML / CSS / </a:t>
              </a:r>
              <a:r>
                <a:rPr kumimoji="1" lang="en-US" altLang="ja-JP" b="1" dirty="0" err="1">
                  <a:solidFill>
                    <a:srgbClr val="211FD3"/>
                  </a:solidFill>
                  <a:latin typeface="Corporate Logo ver2 Bold" panose="02000600000000000000" pitchFamily="2" charset="-128"/>
                  <a:ea typeface="Corporate Logo ver2 Bold" panose="02000600000000000000" pitchFamily="2" charset="-128"/>
                </a:rPr>
                <a:t>Jquery</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 </a:t>
              </a:r>
              <a:r>
                <a:rPr kumimoji="1" lang="ja-JP" altLang="en-US" b="1">
                  <a:solidFill>
                    <a:srgbClr val="211FD3"/>
                  </a:solidFill>
                  <a:latin typeface="Corporate Logo ver2 Bold" panose="02000600000000000000" pitchFamily="2" charset="-128"/>
                  <a:ea typeface="Corporate Logo ver2 Bold" panose="02000600000000000000" pitchFamily="2" charset="-128"/>
                </a:rPr>
                <a:t>での</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LP</a:t>
              </a:r>
              <a:r>
                <a:rPr kumimoji="1" lang="ja-JP" altLang="en-US" b="1">
                  <a:solidFill>
                    <a:srgbClr val="211FD3"/>
                  </a:solidFill>
                  <a:latin typeface="Corporate Logo ver2 Bold" panose="02000600000000000000" pitchFamily="2" charset="-128"/>
                  <a:ea typeface="Corporate Logo ver2 Bold" panose="02000600000000000000" pitchFamily="2" charset="-128"/>
                </a:rPr>
                <a:t>・</a:t>
              </a:r>
              <a:r>
                <a:rPr kumimoji="1" lang="en-US" altLang="ja-JP" b="1" dirty="0">
                  <a:solidFill>
                    <a:srgbClr val="211FD3"/>
                  </a:solidFill>
                  <a:latin typeface="Corporate Logo ver2 Bold" panose="02000600000000000000" pitchFamily="2" charset="-128"/>
                  <a:ea typeface="Corporate Logo ver2 Bold" panose="02000600000000000000" pitchFamily="2" charset="-128"/>
                </a:rPr>
                <a:t>HP</a:t>
              </a:r>
              <a:r>
                <a:rPr kumimoji="1" lang="ja-JP" altLang="en-US" b="1">
                  <a:solidFill>
                    <a:srgbClr val="211FD3"/>
                  </a:solidFill>
                  <a:latin typeface="Corporate Logo ver2 Bold" panose="02000600000000000000" pitchFamily="2" charset="-128"/>
                  <a:ea typeface="Corporate Logo ver2 Bold" panose="02000600000000000000" pitchFamily="2" charset="-128"/>
                </a:rPr>
                <a:t>制作</a:t>
              </a:r>
            </a:p>
          </p:txBody>
        </p:sp>
      </p:grpSp>
      <p:cxnSp>
        <p:nvCxnSpPr>
          <p:cNvPr id="28" name="直線コネクタ 27">
            <a:extLst>
              <a:ext uri="{FF2B5EF4-FFF2-40B4-BE49-F238E27FC236}">
                <a16:creationId xmlns:a16="http://schemas.microsoft.com/office/drawing/2014/main" id="{53E28509-8095-E411-1FE8-314787DC5C54}"/>
              </a:ext>
            </a:extLst>
          </p:cNvPr>
          <p:cNvCxnSpPr>
            <a:cxnSpLocks/>
            <a:stCxn id="29"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29" name="角丸四角形 28">
            <a:extLst>
              <a:ext uri="{FF2B5EF4-FFF2-40B4-BE49-F238E27FC236}">
                <a16:creationId xmlns:a16="http://schemas.microsoft.com/office/drawing/2014/main" id="{FBA4DF0C-E3E2-E271-8F60-0564FD468096}"/>
              </a:ext>
            </a:extLst>
          </p:cNvPr>
          <p:cNvSpPr/>
          <p:nvPr/>
        </p:nvSpPr>
        <p:spPr>
          <a:xfrm>
            <a:off x="766763"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b="1" spc="300">
                <a:solidFill>
                  <a:schemeClr val="bg1"/>
                </a:solidFill>
                <a:latin typeface="Corporate Logo ver2 Bold" panose="02000600000000000000" pitchFamily="2" charset="-128"/>
                <a:ea typeface="Corporate Logo ver2 Bold" panose="02000600000000000000" pitchFamily="2" charset="-128"/>
              </a:rPr>
              <a:t>自己紹介</a:t>
            </a:r>
          </a:p>
        </p:txBody>
      </p:sp>
      <p:sp>
        <p:nvSpPr>
          <p:cNvPr id="30" name="角丸四角形 29">
            <a:extLst>
              <a:ext uri="{FF2B5EF4-FFF2-40B4-BE49-F238E27FC236}">
                <a16:creationId xmlns:a16="http://schemas.microsoft.com/office/drawing/2014/main" id="{465AACCD-2F2D-8ED2-1FB4-D1D3A1232A7B}"/>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31" name="角丸四角形 30">
            <a:extLst>
              <a:ext uri="{FF2B5EF4-FFF2-40B4-BE49-F238E27FC236}">
                <a16:creationId xmlns:a16="http://schemas.microsoft.com/office/drawing/2014/main" id="{E277230E-562A-45B7-42AF-DB7EFC106592}"/>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32" name="角丸四角形 31">
            <a:extLst>
              <a:ext uri="{FF2B5EF4-FFF2-40B4-BE49-F238E27FC236}">
                <a16:creationId xmlns:a16="http://schemas.microsoft.com/office/drawing/2014/main" id="{68C23AB2-A99A-9B87-40D0-6898A13741DB}"/>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33" name="直線コネクタ 32">
            <a:extLst>
              <a:ext uri="{FF2B5EF4-FFF2-40B4-BE49-F238E27FC236}">
                <a16:creationId xmlns:a16="http://schemas.microsoft.com/office/drawing/2014/main" id="{62F615E8-A28F-C64E-5308-28A8E2E00222}"/>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1DE0819D-496F-732A-2336-563C0D584156}"/>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49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8BF91-5B7A-196D-B27D-FAB4D74CECB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19DC83C4-3C91-2947-C42E-FC674B2BED1A}"/>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A1D5BC5A-EB15-C590-180E-7E80D01D3F60}"/>
              </a:ext>
            </a:extLst>
          </p:cNvPr>
          <p:cNvSpPr>
            <a:spLocks noGrp="1"/>
          </p:cNvSpPr>
          <p:nvPr>
            <p:ph type="sldNum" sz="quarter" idx="12"/>
          </p:nvPr>
        </p:nvSpPr>
        <p:spPr/>
        <p:txBody>
          <a:bodyPr/>
          <a:lstStyle/>
          <a:p>
            <a:fld id="{7BA3E262-4950-E744-A96C-4DBE0D9E9EC1}" type="slidenum">
              <a:rPr lang="ja-JP" altLang="en-US" smtClean="0"/>
              <a:pPr/>
              <a:t>5</a:t>
            </a:fld>
            <a:endParaRPr lang="ja-JP" altLang="en-US"/>
          </a:p>
        </p:txBody>
      </p:sp>
      <p:cxnSp>
        <p:nvCxnSpPr>
          <p:cNvPr id="5" name="直線コネクタ 4">
            <a:extLst>
              <a:ext uri="{FF2B5EF4-FFF2-40B4-BE49-F238E27FC236}">
                <a16:creationId xmlns:a16="http://schemas.microsoft.com/office/drawing/2014/main" id="{DC217A23-A306-2831-FEE6-5A0E306357FD}"/>
              </a:ext>
            </a:extLst>
          </p:cNvPr>
          <p:cNvCxnSpPr>
            <a:cxnSpLocks/>
            <a:stCxn id="6"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6" name="角丸四角形 5">
            <a:extLst>
              <a:ext uri="{FF2B5EF4-FFF2-40B4-BE49-F238E27FC236}">
                <a16:creationId xmlns:a16="http://schemas.microsoft.com/office/drawing/2014/main" id="{652A8F98-8952-2BE6-1370-9C5BA964D560}"/>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7" name="角丸四角形 6">
            <a:extLst>
              <a:ext uri="{FF2B5EF4-FFF2-40B4-BE49-F238E27FC236}">
                <a16:creationId xmlns:a16="http://schemas.microsoft.com/office/drawing/2014/main" id="{A12E1BFF-E2D0-C494-CDED-4F11F2A8E84B}"/>
              </a:ext>
            </a:extLst>
          </p:cNvPr>
          <p:cNvSpPr/>
          <p:nvPr/>
        </p:nvSpPr>
        <p:spPr>
          <a:xfrm>
            <a:off x="3563180"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開発アプリ紹介</a:t>
            </a:r>
          </a:p>
        </p:txBody>
      </p:sp>
      <p:sp>
        <p:nvSpPr>
          <p:cNvPr id="8" name="角丸四角形 7">
            <a:extLst>
              <a:ext uri="{FF2B5EF4-FFF2-40B4-BE49-F238E27FC236}">
                <a16:creationId xmlns:a16="http://schemas.microsoft.com/office/drawing/2014/main" id="{E935BBCF-D826-B35F-8DA9-7D29B18960D4}"/>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9" name="角丸四角形 8">
            <a:extLst>
              <a:ext uri="{FF2B5EF4-FFF2-40B4-BE49-F238E27FC236}">
                <a16:creationId xmlns:a16="http://schemas.microsoft.com/office/drawing/2014/main" id="{FB34FF9B-9E7D-AAA3-7141-AE0A04DEE17D}"/>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grpSp>
        <p:nvGrpSpPr>
          <p:cNvPr id="15" name="グループ化 14">
            <a:extLst>
              <a:ext uri="{FF2B5EF4-FFF2-40B4-BE49-F238E27FC236}">
                <a16:creationId xmlns:a16="http://schemas.microsoft.com/office/drawing/2014/main" id="{069FEDE3-68B2-623B-6B48-FB12477FAC0F}"/>
              </a:ext>
            </a:extLst>
          </p:cNvPr>
          <p:cNvGrpSpPr/>
          <p:nvPr/>
        </p:nvGrpSpPr>
        <p:grpSpPr>
          <a:xfrm>
            <a:off x="766763" y="2119363"/>
            <a:ext cx="10658475" cy="2269223"/>
            <a:chOff x="623888" y="2119362"/>
            <a:chExt cx="10944225" cy="2330061"/>
          </a:xfrm>
          <a:solidFill>
            <a:srgbClr val="211FD3"/>
          </a:solidFill>
        </p:grpSpPr>
        <p:sp>
          <p:nvSpPr>
            <p:cNvPr id="11" name="円/楕円 10">
              <a:extLst>
                <a:ext uri="{FF2B5EF4-FFF2-40B4-BE49-F238E27FC236}">
                  <a16:creationId xmlns:a16="http://schemas.microsoft.com/office/drawing/2014/main" id="{AEFD940C-601E-110D-4E9A-0580E5A0FF5C}"/>
                </a:ext>
              </a:extLst>
            </p:cNvPr>
            <p:cNvSpPr/>
            <p:nvPr/>
          </p:nvSpPr>
          <p:spPr>
            <a:xfrm>
              <a:off x="623888"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自己紹介</a:t>
              </a:r>
            </a:p>
          </p:txBody>
        </p:sp>
        <p:sp>
          <p:nvSpPr>
            <p:cNvPr id="12" name="円/楕円 11">
              <a:extLst>
                <a:ext uri="{FF2B5EF4-FFF2-40B4-BE49-F238E27FC236}">
                  <a16:creationId xmlns:a16="http://schemas.microsoft.com/office/drawing/2014/main" id="{73C5DE66-0A1F-711A-5064-5E969F9EF65C}"/>
                </a:ext>
              </a:extLst>
            </p:cNvPr>
            <p:cNvSpPr/>
            <p:nvPr/>
          </p:nvSpPr>
          <p:spPr>
            <a:xfrm>
              <a:off x="3495276"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chemeClr val="bg1"/>
                  </a:solidFill>
                  <a:latin typeface="Corporate Logo ver2 Bold" panose="02000600000000000000" pitchFamily="2" charset="-128"/>
                  <a:ea typeface="Corporate Logo ver2 Bold" panose="02000600000000000000" pitchFamily="2" charset="-128"/>
                </a:rPr>
                <a:t>開発アプリ紹介</a:t>
              </a:r>
            </a:p>
          </p:txBody>
        </p:sp>
        <p:sp>
          <p:nvSpPr>
            <p:cNvPr id="13" name="円/楕円 12">
              <a:extLst>
                <a:ext uri="{FF2B5EF4-FFF2-40B4-BE49-F238E27FC236}">
                  <a16:creationId xmlns:a16="http://schemas.microsoft.com/office/drawing/2014/main" id="{8E8D21F7-996B-0834-184B-A301C365E338}"/>
                </a:ext>
              </a:extLst>
            </p:cNvPr>
            <p:cNvSpPr/>
            <p:nvPr/>
          </p:nvSpPr>
          <p:spPr>
            <a:xfrm>
              <a:off x="6366664"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2400" b="1">
                  <a:solidFill>
                    <a:srgbClr val="211FD3"/>
                  </a:solidFill>
                  <a:latin typeface="Corporate Logo ver2 Bold" panose="02000600000000000000" pitchFamily="2" charset="-128"/>
                  <a:ea typeface="Corporate Logo ver2 Bold" panose="02000600000000000000" pitchFamily="2" charset="-128"/>
                </a:rPr>
                <a:t>開発の背景</a:t>
              </a:r>
            </a:p>
          </p:txBody>
        </p:sp>
        <p:sp>
          <p:nvSpPr>
            <p:cNvPr id="14" name="円/楕円 13">
              <a:extLst>
                <a:ext uri="{FF2B5EF4-FFF2-40B4-BE49-F238E27FC236}">
                  <a16:creationId xmlns:a16="http://schemas.microsoft.com/office/drawing/2014/main" id="{7A9C76B0-ECD0-73FD-15BF-6DDFE16B3287}"/>
                </a:ext>
              </a:extLst>
            </p:cNvPr>
            <p:cNvSpPr/>
            <p:nvPr/>
          </p:nvSpPr>
          <p:spPr>
            <a:xfrm>
              <a:off x="9238052"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受講生に向けて</a:t>
              </a:r>
            </a:p>
          </p:txBody>
        </p:sp>
      </p:grpSp>
      <p:cxnSp>
        <p:nvCxnSpPr>
          <p:cNvPr id="17" name="直線コネクタ 16">
            <a:extLst>
              <a:ext uri="{FF2B5EF4-FFF2-40B4-BE49-F238E27FC236}">
                <a16:creationId xmlns:a16="http://schemas.microsoft.com/office/drawing/2014/main" id="{CFB735D6-AA35-C149-EB66-0852A45316FA}"/>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9B12A99-EB0A-6E53-9ACD-0EBF6B30F9A0}"/>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460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393B3C-AD0A-25C8-4C4F-8A1A82325F3D}"/>
              </a:ext>
            </a:extLst>
          </p:cNvPr>
          <p:cNvSpPr>
            <a:spLocks noGrp="1"/>
          </p:cNvSpPr>
          <p:nvPr>
            <p:ph type="title"/>
          </p:nvPr>
        </p:nvSpPr>
        <p:spPr/>
        <p:txBody>
          <a:bodyPr/>
          <a:lstStyle/>
          <a:p>
            <a:r>
              <a:rPr lang="ja-JP" altLang="en-US"/>
              <a:t>開発アプリ紹介</a:t>
            </a:r>
            <a:endParaRPr kumimoji="1" lang="ja-JP" altLang="en-US"/>
          </a:p>
        </p:txBody>
      </p:sp>
      <p:sp>
        <p:nvSpPr>
          <p:cNvPr id="3" name="日付プレースホルダー 2">
            <a:extLst>
              <a:ext uri="{FF2B5EF4-FFF2-40B4-BE49-F238E27FC236}">
                <a16:creationId xmlns:a16="http://schemas.microsoft.com/office/drawing/2014/main" id="{42DF34AB-38D5-FB08-0FA7-19386DCE61A6}"/>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3B89126A-D592-4CD3-5DB7-E5A24B03C321}"/>
              </a:ext>
            </a:extLst>
          </p:cNvPr>
          <p:cNvSpPr>
            <a:spLocks noGrp="1"/>
          </p:cNvSpPr>
          <p:nvPr>
            <p:ph type="sldNum" sz="quarter" idx="12"/>
          </p:nvPr>
        </p:nvSpPr>
        <p:spPr/>
        <p:txBody>
          <a:bodyPr/>
          <a:lstStyle/>
          <a:p>
            <a:fld id="{7BA3E262-4950-E744-A96C-4DBE0D9E9EC1}" type="slidenum">
              <a:rPr lang="ja-JP" altLang="en-US" smtClean="0"/>
              <a:pPr/>
              <a:t>6</a:t>
            </a:fld>
            <a:endParaRPr lang="ja-JP" altLang="en-US"/>
          </a:p>
        </p:txBody>
      </p:sp>
      <p:pic>
        <p:nvPicPr>
          <p:cNvPr id="5" name="グラフィックス 4">
            <a:extLst>
              <a:ext uri="{FF2B5EF4-FFF2-40B4-BE49-F238E27FC236}">
                <a16:creationId xmlns:a16="http://schemas.microsoft.com/office/drawing/2014/main" id="{2792851C-3A17-B307-9DAE-3C3F602C12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09379" y="2285999"/>
            <a:ext cx="4883074" cy="2854191"/>
          </a:xfrm>
          <a:prstGeom prst="rect">
            <a:avLst/>
          </a:prstGeom>
        </p:spPr>
      </p:pic>
      <p:sp>
        <p:nvSpPr>
          <p:cNvPr id="6" name="角丸四角形 5">
            <a:extLst>
              <a:ext uri="{FF2B5EF4-FFF2-40B4-BE49-F238E27FC236}">
                <a16:creationId xmlns:a16="http://schemas.microsoft.com/office/drawing/2014/main" id="{2640DC02-993B-3F01-4841-544B62742C25}"/>
              </a:ext>
            </a:extLst>
          </p:cNvPr>
          <p:cNvSpPr/>
          <p:nvPr/>
        </p:nvSpPr>
        <p:spPr>
          <a:xfrm>
            <a:off x="766763" y="2241550"/>
            <a:ext cx="5840225" cy="236600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spcBef>
                <a:spcPts val="1800"/>
              </a:spcBef>
            </a:pPr>
            <a:r>
              <a:rPr lang="en" altLang="ja-JP" sz="36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d-base</a:t>
            </a:r>
            <a:r>
              <a:rPr lang="ja-JP" altLang="en-US" sz="36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は、</a:t>
            </a:r>
          </a:p>
          <a:p>
            <a:pPr>
              <a:spcBef>
                <a:spcPts val="1800"/>
              </a:spcBef>
            </a:pPr>
            <a:r>
              <a:rPr lang="ja-JP" altLang="en-US" sz="36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だれでも</a:t>
            </a:r>
            <a:r>
              <a:rPr lang="en-US" altLang="ja-JP" sz="36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10</a:t>
            </a:r>
            <a:r>
              <a:rPr lang="ja-JP" altLang="en-US" sz="36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秒でバナーが作れる</a:t>
            </a:r>
          </a:p>
          <a:p>
            <a:pPr>
              <a:spcBef>
                <a:spcPts val="1800"/>
              </a:spcBef>
            </a:pPr>
            <a:r>
              <a:rPr lang="ja-JP" altLang="en-US" sz="4400" b="1" spc="300">
                <a:solidFill>
                  <a:srgbClr val="211FD3"/>
                </a:solidFill>
                <a:latin typeface="Corporate Logo ver2 Bold" panose="02000600000000000000" pitchFamily="2" charset="-128"/>
                <a:ea typeface="Corporate Logo ver2 Bold" panose="02000600000000000000" pitchFamily="2" charset="-128"/>
                <a:cs typeface="FUTURA MEDIUM" panose="020B0602020204020303" pitchFamily="34" charset="-79"/>
              </a:rPr>
              <a:t>バナー作成クラウド</a:t>
            </a:r>
            <a:r>
              <a:rPr lang="ja-JP" altLang="en-US" sz="36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です。</a:t>
            </a:r>
            <a:endParaRPr kumimoji="1" lang="ja-JP" altLang="en-US" sz="3200" b="1" spc="30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p:txBody>
      </p:sp>
    </p:spTree>
    <p:extLst>
      <p:ext uri="{BB962C8B-B14F-4D97-AF65-F5344CB8AC3E}">
        <p14:creationId xmlns:p14="http://schemas.microsoft.com/office/powerpoint/2010/main" val="164126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C8B7A0-8F8D-1071-1A43-D5BF823FFDE6}"/>
              </a:ext>
            </a:extLst>
          </p:cNvPr>
          <p:cNvSpPr>
            <a:spLocks noGrp="1"/>
          </p:cNvSpPr>
          <p:nvPr>
            <p:ph type="title"/>
          </p:nvPr>
        </p:nvSpPr>
        <p:spPr/>
        <p:txBody>
          <a:bodyPr/>
          <a:lstStyle/>
          <a:p>
            <a:r>
              <a:rPr lang="ja-JP" altLang="en-US"/>
              <a:t>開発アプリ紹介</a:t>
            </a:r>
            <a:endParaRPr kumimoji="1" lang="ja-JP" altLang="en-US"/>
          </a:p>
        </p:txBody>
      </p:sp>
      <p:sp>
        <p:nvSpPr>
          <p:cNvPr id="3" name="日付プレースホルダー 2">
            <a:extLst>
              <a:ext uri="{FF2B5EF4-FFF2-40B4-BE49-F238E27FC236}">
                <a16:creationId xmlns:a16="http://schemas.microsoft.com/office/drawing/2014/main" id="{9B7BA387-7CB5-20D3-D40F-BA10BCA91708}"/>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64E24D2A-B1A3-4D00-78F9-5BA6FA405CE5}"/>
              </a:ext>
            </a:extLst>
          </p:cNvPr>
          <p:cNvSpPr>
            <a:spLocks noGrp="1"/>
          </p:cNvSpPr>
          <p:nvPr>
            <p:ph type="sldNum" sz="quarter" idx="12"/>
          </p:nvPr>
        </p:nvSpPr>
        <p:spPr/>
        <p:txBody>
          <a:bodyPr/>
          <a:lstStyle/>
          <a:p>
            <a:fld id="{7BA3E262-4950-E744-A96C-4DBE0D9E9EC1}" type="slidenum">
              <a:rPr lang="ja-JP" altLang="en-US" smtClean="0"/>
              <a:pPr/>
              <a:t>7</a:t>
            </a:fld>
            <a:endParaRPr lang="ja-JP" altLang="en-US"/>
          </a:p>
        </p:txBody>
      </p:sp>
      <p:grpSp>
        <p:nvGrpSpPr>
          <p:cNvPr id="21" name="グループ化 20">
            <a:extLst>
              <a:ext uri="{FF2B5EF4-FFF2-40B4-BE49-F238E27FC236}">
                <a16:creationId xmlns:a16="http://schemas.microsoft.com/office/drawing/2014/main" id="{4AFFEC20-77FE-CE15-DE67-BA4088D40D16}"/>
              </a:ext>
            </a:extLst>
          </p:cNvPr>
          <p:cNvGrpSpPr/>
          <p:nvPr/>
        </p:nvGrpSpPr>
        <p:grpSpPr>
          <a:xfrm>
            <a:off x="766763" y="1352004"/>
            <a:ext cx="10658476" cy="3918858"/>
            <a:chOff x="766763" y="1828799"/>
            <a:chExt cx="10658476" cy="3918858"/>
          </a:xfrm>
        </p:grpSpPr>
        <p:sp>
          <p:nvSpPr>
            <p:cNvPr id="5" name="角丸四角形 4">
              <a:extLst>
                <a:ext uri="{FF2B5EF4-FFF2-40B4-BE49-F238E27FC236}">
                  <a16:creationId xmlns:a16="http://schemas.microsoft.com/office/drawing/2014/main" id="{1279B1F6-CC52-BE67-AB1B-0A40567AE17D}"/>
                </a:ext>
              </a:extLst>
            </p:cNvPr>
            <p:cNvSpPr/>
            <p:nvPr/>
          </p:nvSpPr>
          <p:spPr>
            <a:xfrm>
              <a:off x="766763" y="1828799"/>
              <a:ext cx="3223763" cy="3918858"/>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広告運用を行う</a:t>
              </a:r>
              <a:b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b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マーケター</a:t>
              </a:r>
            </a:p>
          </p:txBody>
        </p:sp>
        <p:sp>
          <p:nvSpPr>
            <p:cNvPr id="7" name="角丸四角形 6">
              <a:extLst>
                <a:ext uri="{FF2B5EF4-FFF2-40B4-BE49-F238E27FC236}">
                  <a16:creationId xmlns:a16="http://schemas.microsoft.com/office/drawing/2014/main" id="{ADAA3085-EAEB-06CD-DD92-34AE1E73F8B1}"/>
                </a:ext>
              </a:extLst>
            </p:cNvPr>
            <p:cNvSpPr/>
            <p:nvPr/>
          </p:nvSpPr>
          <p:spPr>
            <a:xfrm>
              <a:off x="4484120" y="1828799"/>
              <a:ext cx="3223763" cy="3918858"/>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約</a:t>
              </a:r>
              <a:r>
                <a:rPr lang="en-US" altLang="ja-JP" sz="36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60</a:t>
              </a: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日間</a:t>
              </a:r>
              <a:endPar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a:p>
              <a:pPr algn="ct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a:t>
              </a: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約</a:t>
              </a: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300</a:t>
              </a:r>
              <a:r>
                <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時間</a:t>
              </a: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a:t>
              </a:r>
            </a:p>
          </p:txBody>
        </p:sp>
        <p:sp>
          <p:nvSpPr>
            <p:cNvPr id="8" name="角丸四角形 7">
              <a:extLst>
                <a:ext uri="{FF2B5EF4-FFF2-40B4-BE49-F238E27FC236}">
                  <a16:creationId xmlns:a16="http://schemas.microsoft.com/office/drawing/2014/main" id="{3101C185-657C-959D-8DF9-2EC7F03A7CC2}"/>
                </a:ext>
              </a:extLst>
            </p:cNvPr>
            <p:cNvSpPr/>
            <p:nvPr/>
          </p:nvSpPr>
          <p:spPr>
            <a:xfrm>
              <a:off x="8201476" y="1828799"/>
              <a:ext cx="3223763" cy="3918858"/>
            </a:xfrm>
            <a:prstGeom prst="roundRect">
              <a:avLst>
                <a:gd name="adj" fmla="val 5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rtlCol="0" anchor="b"/>
            <a:lstStyle/>
            <a:p>
              <a:pPr algn="ctr"/>
              <a:r>
                <a:rPr lang="en-US" altLang="ja-JP" sz="2800" b="1" dirty="0">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rPr>
                <a:t>Ruby / Rails JavaScript</a:t>
              </a:r>
              <a:endParaRPr lang="ja-JP" altLang="en-US" sz="2800" b="1">
                <a:solidFill>
                  <a:schemeClr val="tx1">
                    <a:lumMod val="75000"/>
                    <a:lumOff val="25000"/>
                  </a:schemeClr>
                </a:solidFill>
                <a:latin typeface="Corporate Logo ver2 Bold" panose="02000600000000000000" pitchFamily="2" charset="-128"/>
                <a:ea typeface="Corporate Logo ver2 Bold" panose="02000600000000000000" pitchFamily="2" charset="-128"/>
                <a:cs typeface="FUTURA MEDIUM" panose="020B0602020204020303" pitchFamily="34" charset="-79"/>
              </a:endParaRPr>
            </a:p>
          </p:txBody>
        </p:sp>
        <p:sp>
          <p:nvSpPr>
            <p:cNvPr id="10" name="角丸四角形 9">
              <a:extLst>
                <a:ext uri="{FF2B5EF4-FFF2-40B4-BE49-F238E27FC236}">
                  <a16:creationId xmlns:a16="http://schemas.microsoft.com/office/drawing/2014/main" id="{DE7C3692-E658-7D1F-7269-5221AB575BD2}"/>
                </a:ext>
              </a:extLst>
            </p:cNvPr>
            <p:cNvSpPr/>
            <p:nvPr/>
          </p:nvSpPr>
          <p:spPr>
            <a:xfrm>
              <a:off x="1105877" y="2061517"/>
              <a:ext cx="2545534" cy="385121"/>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b="1" spc="300">
                  <a:solidFill>
                    <a:schemeClr val="bg1"/>
                  </a:solidFill>
                  <a:latin typeface="Corporate Logo ver2 Bold" panose="02000600000000000000" pitchFamily="2" charset="-128"/>
                  <a:ea typeface="Corporate Logo ver2 Bold" panose="02000600000000000000" pitchFamily="2" charset="-128"/>
                </a:rPr>
                <a:t>想定ユーザー</a:t>
              </a:r>
            </a:p>
          </p:txBody>
        </p:sp>
        <p:sp>
          <p:nvSpPr>
            <p:cNvPr id="11" name="角丸四角形 10">
              <a:extLst>
                <a:ext uri="{FF2B5EF4-FFF2-40B4-BE49-F238E27FC236}">
                  <a16:creationId xmlns:a16="http://schemas.microsoft.com/office/drawing/2014/main" id="{08280F3A-7521-A5E3-267E-F482273D0029}"/>
                </a:ext>
              </a:extLst>
            </p:cNvPr>
            <p:cNvSpPr/>
            <p:nvPr/>
          </p:nvSpPr>
          <p:spPr>
            <a:xfrm>
              <a:off x="4823233" y="2061517"/>
              <a:ext cx="2545534" cy="385121"/>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b="1" spc="300">
                  <a:solidFill>
                    <a:schemeClr val="bg1"/>
                  </a:solidFill>
                  <a:latin typeface="Corporate Logo ver2 Bold" panose="02000600000000000000" pitchFamily="2" charset="-128"/>
                  <a:ea typeface="Corporate Logo ver2 Bold" panose="02000600000000000000" pitchFamily="2" charset="-128"/>
                </a:rPr>
                <a:t>制作期間</a:t>
              </a:r>
            </a:p>
          </p:txBody>
        </p:sp>
        <p:sp>
          <p:nvSpPr>
            <p:cNvPr id="12" name="角丸四角形 11">
              <a:extLst>
                <a:ext uri="{FF2B5EF4-FFF2-40B4-BE49-F238E27FC236}">
                  <a16:creationId xmlns:a16="http://schemas.microsoft.com/office/drawing/2014/main" id="{64D5DB8E-0C4E-55E7-3D65-4424CDB88F9C}"/>
                </a:ext>
              </a:extLst>
            </p:cNvPr>
            <p:cNvSpPr/>
            <p:nvPr/>
          </p:nvSpPr>
          <p:spPr>
            <a:xfrm>
              <a:off x="8540589" y="2061517"/>
              <a:ext cx="2545534" cy="385121"/>
            </a:xfrm>
            <a:prstGeom prst="roundRect">
              <a:avLst>
                <a:gd name="adj" fmla="val 50000"/>
              </a:avLst>
            </a:prstGeom>
            <a:solidFill>
              <a:srgbClr val="211FD3"/>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b="1" spc="300">
                  <a:solidFill>
                    <a:schemeClr val="bg1"/>
                  </a:solidFill>
                  <a:latin typeface="Corporate Logo ver2 Bold" panose="02000600000000000000" pitchFamily="2" charset="-128"/>
                  <a:ea typeface="Corporate Logo ver2 Bold" panose="02000600000000000000" pitchFamily="2" charset="-128"/>
                </a:rPr>
                <a:t>使用言語</a:t>
              </a:r>
            </a:p>
          </p:txBody>
        </p:sp>
        <p:pic>
          <p:nvPicPr>
            <p:cNvPr id="14" name="グラフィックス 13" descr="対象の人々 単色塗りつぶし">
              <a:extLst>
                <a:ext uri="{FF2B5EF4-FFF2-40B4-BE49-F238E27FC236}">
                  <a16:creationId xmlns:a16="http://schemas.microsoft.com/office/drawing/2014/main" id="{EF3FA90B-8835-4E48-ECCF-D2D4FC4525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9258" y="2759613"/>
              <a:ext cx="1338773" cy="1338773"/>
            </a:xfrm>
            <a:prstGeom prst="rect">
              <a:avLst/>
            </a:prstGeom>
          </p:spPr>
        </p:pic>
        <p:pic>
          <p:nvPicPr>
            <p:cNvPr id="18" name="グラフィックス 17">
              <a:extLst>
                <a:ext uri="{FF2B5EF4-FFF2-40B4-BE49-F238E27FC236}">
                  <a16:creationId xmlns:a16="http://schemas.microsoft.com/office/drawing/2014/main" id="{F18ADF5B-5EB2-97D2-CF67-53CDB2D485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3524" y="2899166"/>
              <a:ext cx="1059666" cy="1059666"/>
            </a:xfrm>
            <a:prstGeom prst="rect">
              <a:avLst/>
            </a:prstGeom>
          </p:spPr>
        </p:pic>
        <p:pic>
          <p:nvPicPr>
            <p:cNvPr id="20" name="グラフィックス 19" descr="日毎カレンダー 単色塗りつぶし">
              <a:extLst>
                <a:ext uri="{FF2B5EF4-FFF2-40B4-BE49-F238E27FC236}">
                  <a16:creationId xmlns:a16="http://schemas.microsoft.com/office/drawing/2014/main" id="{BAAB53CC-554F-3591-BD4E-4AEE996FA8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7467" y="2820466"/>
              <a:ext cx="1217066" cy="1217066"/>
            </a:xfrm>
            <a:prstGeom prst="rect">
              <a:avLst/>
            </a:prstGeom>
          </p:spPr>
        </p:pic>
      </p:grpSp>
      <p:cxnSp>
        <p:nvCxnSpPr>
          <p:cNvPr id="29" name="直線コネクタ 28">
            <a:extLst>
              <a:ext uri="{FF2B5EF4-FFF2-40B4-BE49-F238E27FC236}">
                <a16:creationId xmlns:a16="http://schemas.microsoft.com/office/drawing/2014/main" id="{D7E70992-4F2A-5404-41EE-35648353090E}"/>
              </a:ext>
            </a:extLst>
          </p:cNvPr>
          <p:cNvCxnSpPr>
            <a:cxnSpLocks/>
            <a:stCxn id="30"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id="{8ADA2644-4AB2-AB4E-DAD5-D1F0E18D66F4}"/>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31" name="角丸四角形 30">
            <a:extLst>
              <a:ext uri="{FF2B5EF4-FFF2-40B4-BE49-F238E27FC236}">
                <a16:creationId xmlns:a16="http://schemas.microsoft.com/office/drawing/2014/main" id="{CB8A46FE-B9C0-7658-7308-46BFE612058A}"/>
              </a:ext>
            </a:extLst>
          </p:cNvPr>
          <p:cNvSpPr/>
          <p:nvPr/>
        </p:nvSpPr>
        <p:spPr>
          <a:xfrm>
            <a:off x="3563180"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開発アプリ紹介</a:t>
            </a:r>
          </a:p>
        </p:txBody>
      </p:sp>
      <p:sp>
        <p:nvSpPr>
          <p:cNvPr id="32" name="角丸四角形 31">
            <a:extLst>
              <a:ext uri="{FF2B5EF4-FFF2-40B4-BE49-F238E27FC236}">
                <a16:creationId xmlns:a16="http://schemas.microsoft.com/office/drawing/2014/main" id="{ABC34143-CB6D-53C8-103A-49E77CD99C26}"/>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33" name="角丸四角形 32">
            <a:extLst>
              <a:ext uri="{FF2B5EF4-FFF2-40B4-BE49-F238E27FC236}">
                <a16:creationId xmlns:a16="http://schemas.microsoft.com/office/drawing/2014/main" id="{25163662-34BE-429B-4C3D-F7ADFC076FD5}"/>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34" name="直線コネクタ 33">
            <a:extLst>
              <a:ext uri="{FF2B5EF4-FFF2-40B4-BE49-F238E27FC236}">
                <a16:creationId xmlns:a16="http://schemas.microsoft.com/office/drawing/2014/main" id="{1A19D2CB-3802-C8B9-FE34-039860A2FF05}"/>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37725BD5-4E89-15C4-E23C-4C7D50E1FC1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19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7D48B48C-7AD7-6B66-3856-7971FD8A24F4}"/>
              </a:ext>
            </a:extLst>
          </p:cNvPr>
          <p:cNvGrpSpPr/>
          <p:nvPr/>
        </p:nvGrpSpPr>
        <p:grpSpPr>
          <a:xfrm>
            <a:off x="795173" y="1293223"/>
            <a:ext cx="10630065" cy="4296364"/>
            <a:chOff x="1567542" y="1052512"/>
            <a:chExt cx="10700744" cy="4537075"/>
          </a:xfrm>
        </p:grpSpPr>
        <p:sp>
          <p:nvSpPr>
            <p:cNvPr id="5" name="角丸四角形 4">
              <a:extLst>
                <a:ext uri="{FF2B5EF4-FFF2-40B4-BE49-F238E27FC236}">
                  <a16:creationId xmlns:a16="http://schemas.microsoft.com/office/drawing/2014/main" id="{FBCA7BF0-760F-0141-3595-2C35C6EEFF56}"/>
                </a:ext>
              </a:extLst>
            </p:cNvPr>
            <p:cNvSpPr/>
            <p:nvPr/>
          </p:nvSpPr>
          <p:spPr>
            <a:xfrm>
              <a:off x="1567542" y="1052512"/>
              <a:ext cx="10700744" cy="958597"/>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画像の書き出し機能</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6" name="角丸四角形 5">
              <a:extLst>
                <a:ext uri="{FF2B5EF4-FFF2-40B4-BE49-F238E27FC236}">
                  <a16:creationId xmlns:a16="http://schemas.microsoft.com/office/drawing/2014/main" id="{4A556433-41CF-C9E1-BEC0-149B72440706}"/>
                </a:ext>
              </a:extLst>
            </p:cNvPr>
            <p:cNvSpPr/>
            <p:nvPr/>
          </p:nvSpPr>
          <p:spPr>
            <a:xfrm>
              <a:off x="1567542" y="2245338"/>
              <a:ext cx="10700744" cy="958597"/>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バナー広告に必要なサイズの画像を全て書き出し可能</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7" name="角丸四角形 6">
              <a:extLst>
                <a:ext uri="{FF2B5EF4-FFF2-40B4-BE49-F238E27FC236}">
                  <a16:creationId xmlns:a16="http://schemas.microsoft.com/office/drawing/2014/main" id="{218E09F6-7DBF-5336-875A-45B0F3E503E3}"/>
                </a:ext>
              </a:extLst>
            </p:cNvPr>
            <p:cNvSpPr/>
            <p:nvPr/>
          </p:nvSpPr>
          <p:spPr>
            <a:xfrm>
              <a:off x="1567542" y="3438164"/>
              <a:ext cx="10700744" cy="958597"/>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テンプレートを基にテキスト、画像、色を変更する</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sp>
          <p:nvSpPr>
            <p:cNvPr id="8" name="角丸四角形 7">
              <a:extLst>
                <a:ext uri="{FF2B5EF4-FFF2-40B4-BE49-F238E27FC236}">
                  <a16:creationId xmlns:a16="http://schemas.microsoft.com/office/drawing/2014/main" id="{0B2E80D7-FB22-74CE-94B4-8BAEEBCDC95A}"/>
                </a:ext>
              </a:extLst>
            </p:cNvPr>
            <p:cNvSpPr/>
            <p:nvPr/>
          </p:nvSpPr>
          <p:spPr>
            <a:xfrm>
              <a:off x="1567542" y="4630990"/>
              <a:ext cx="10700744" cy="958597"/>
            </a:xfrm>
            <a:prstGeom prst="roundRect">
              <a:avLst>
                <a:gd name="adj" fmla="val 7899"/>
              </a:avLst>
            </a:prstGeom>
            <a:solidFill>
              <a:schemeClr val="bg1"/>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1224000" rtlCol="0" anchor="ctr"/>
            <a:lstStyle/>
            <a:p>
              <a:r>
                <a:rPr lang="ja-JP" altLang="en-US" sz="2800" b="1" spc="300">
                  <a:solidFill>
                    <a:schemeClr val="tx1">
                      <a:lumMod val="75000"/>
                      <a:lumOff val="25000"/>
                    </a:schemeClr>
                  </a:solidFill>
                  <a:latin typeface="Corporate Logo ver2 Bold" panose="02000600000000000000" pitchFamily="2" charset="-128"/>
                  <a:ea typeface="Corporate Logo ver2 Bold" panose="02000600000000000000" pitchFamily="2" charset="-128"/>
                </a:rPr>
                <a:t>編集履歴の実装</a:t>
              </a:r>
              <a:endParaRPr lang="en-US" altLang="ja-JP" sz="2800" b="1" spc="300" dirty="0">
                <a:solidFill>
                  <a:schemeClr val="tx1">
                    <a:lumMod val="75000"/>
                    <a:lumOff val="25000"/>
                  </a:schemeClr>
                </a:solidFill>
                <a:latin typeface="Corporate Logo ver2 Bold" panose="02000600000000000000" pitchFamily="2" charset="-128"/>
                <a:ea typeface="Corporate Logo ver2 Bold" panose="02000600000000000000" pitchFamily="2" charset="-128"/>
              </a:endParaRPr>
            </a:p>
          </p:txBody>
        </p:sp>
      </p:grpSp>
      <p:pic>
        <p:nvPicPr>
          <p:cNvPr id="21" name="グラフィックス 20" descr="将来 単色塗りつぶし">
            <a:extLst>
              <a:ext uri="{FF2B5EF4-FFF2-40B4-BE49-F238E27FC236}">
                <a16:creationId xmlns:a16="http://schemas.microsoft.com/office/drawing/2014/main" id="{CA9990A9-540B-602A-B553-202E63305D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261" y="4823441"/>
            <a:ext cx="624548" cy="624548"/>
          </a:xfrm>
          <a:prstGeom prst="rect">
            <a:avLst/>
          </a:prstGeom>
        </p:spPr>
      </p:pic>
      <p:sp>
        <p:nvSpPr>
          <p:cNvPr id="2" name="タイトル 1">
            <a:extLst>
              <a:ext uri="{FF2B5EF4-FFF2-40B4-BE49-F238E27FC236}">
                <a16:creationId xmlns:a16="http://schemas.microsoft.com/office/drawing/2014/main" id="{11CC16EC-3FFC-509B-02FF-594A9E84AC84}"/>
              </a:ext>
            </a:extLst>
          </p:cNvPr>
          <p:cNvSpPr>
            <a:spLocks noGrp="1"/>
          </p:cNvSpPr>
          <p:nvPr>
            <p:ph type="title"/>
          </p:nvPr>
        </p:nvSpPr>
        <p:spPr/>
        <p:txBody>
          <a:bodyPr>
            <a:normAutofit/>
          </a:bodyPr>
          <a:lstStyle/>
          <a:p>
            <a:r>
              <a:rPr lang="ja-JP" altLang="en-US"/>
              <a:t>開発アプリ紹介　｜　機能説明</a:t>
            </a:r>
            <a:endParaRPr kumimoji="1" lang="ja-JP" altLang="en-US"/>
          </a:p>
        </p:txBody>
      </p:sp>
      <p:sp>
        <p:nvSpPr>
          <p:cNvPr id="3" name="日付プレースホルダー 2">
            <a:extLst>
              <a:ext uri="{FF2B5EF4-FFF2-40B4-BE49-F238E27FC236}">
                <a16:creationId xmlns:a16="http://schemas.microsoft.com/office/drawing/2014/main" id="{5BD58936-503A-3E32-9A9A-5A80743B80DF}"/>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E85216A3-F495-2CD8-2652-A978FBAC6FB8}"/>
              </a:ext>
            </a:extLst>
          </p:cNvPr>
          <p:cNvSpPr>
            <a:spLocks noGrp="1"/>
          </p:cNvSpPr>
          <p:nvPr>
            <p:ph type="sldNum" sz="quarter" idx="12"/>
          </p:nvPr>
        </p:nvSpPr>
        <p:spPr/>
        <p:txBody>
          <a:bodyPr/>
          <a:lstStyle/>
          <a:p>
            <a:fld id="{7BA3E262-4950-E744-A96C-4DBE0D9E9EC1}" type="slidenum">
              <a:rPr lang="ja-JP" altLang="en-US" smtClean="0"/>
              <a:pPr/>
              <a:t>8</a:t>
            </a:fld>
            <a:endParaRPr lang="ja-JP" altLang="en-US"/>
          </a:p>
        </p:txBody>
      </p:sp>
      <p:pic>
        <p:nvPicPr>
          <p:cNvPr id="14" name="グラフィックス 13" descr="大きい絵筆 単色塗りつぶし">
            <a:extLst>
              <a:ext uri="{FF2B5EF4-FFF2-40B4-BE49-F238E27FC236}">
                <a16:creationId xmlns:a16="http://schemas.microsoft.com/office/drawing/2014/main" id="{0F94983E-D655-A494-4D06-945E78E1D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262" y="3693900"/>
            <a:ext cx="624548" cy="624548"/>
          </a:xfrm>
          <a:prstGeom prst="rect">
            <a:avLst/>
          </a:prstGeom>
        </p:spPr>
      </p:pic>
      <p:pic>
        <p:nvPicPr>
          <p:cNvPr id="16" name="グラフィックス 15" descr="移動 単色塗りつぶし">
            <a:extLst>
              <a:ext uri="{FF2B5EF4-FFF2-40B4-BE49-F238E27FC236}">
                <a16:creationId xmlns:a16="http://schemas.microsoft.com/office/drawing/2014/main" id="{9FAFDD5B-E6AE-9601-B8A4-B188E67D95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263" y="2564359"/>
            <a:ext cx="624548" cy="624548"/>
          </a:xfrm>
          <a:prstGeom prst="rect">
            <a:avLst/>
          </a:prstGeom>
        </p:spPr>
      </p:pic>
      <p:pic>
        <p:nvPicPr>
          <p:cNvPr id="20" name="グラフィックス 19" descr="画像 単色塗りつぶし">
            <a:extLst>
              <a:ext uri="{FF2B5EF4-FFF2-40B4-BE49-F238E27FC236}">
                <a16:creationId xmlns:a16="http://schemas.microsoft.com/office/drawing/2014/main" id="{B7F24BC6-D715-3F39-EDC1-960500D966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8261" y="1434818"/>
            <a:ext cx="624548" cy="624548"/>
          </a:xfrm>
          <a:prstGeom prst="rect">
            <a:avLst/>
          </a:prstGeom>
        </p:spPr>
      </p:pic>
      <p:cxnSp>
        <p:nvCxnSpPr>
          <p:cNvPr id="29" name="直線コネクタ 28">
            <a:extLst>
              <a:ext uri="{FF2B5EF4-FFF2-40B4-BE49-F238E27FC236}">
                <a16:creationId xmlns:a16="http://schemas.microsoft.com/office/drawing/2014/main" id="{BC2ADB2A-8E17-88D8-6AF0-3927A14429C6}"/>
              </a:ext>
            </a:extLst>
          </p:cNvPr>
          <p:cNvCxnSpPr>
            <a:cxnSpLocks/>
            <a:stCxn id="30"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30" name="角丸四角形 29">
            <a:extLst>
              <a:ext uri="{FF2B5EF4-FFF2-40B4-BE49-F238E27FC236}">
                <a16:creationId xmlns:a16="http://schemas.microsoft.com/office/drawing/2014/main" id="{8F407303-C8AD-8B5E-1943-C1CCF9872294}"/>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31" name="角丸四角形 30">
            <a:extLst>
              <a:ext uri="{FF2B5EF4-FFF2-40B4-BE49-F238E27FC236}">
                <a16:creationId xmlns:a16="http://schemas.microsoft.com/office/drawing/2014/main" id="{5DCE3F49-7E17-9E30-337E-DBA9467D332E}"/>
              </a:ext>
            </a:extLst>
          </p:cNvPr>
          <p:cNvSpPr/>
          <p:nvPr/>
        </p:nvSpPr>
        <p:spPr>
          <a:xfrm>
            <a:off x="3563180"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開発アプリ紹介</a:t>
            </a:r>
          </a:p>
        </p:txBody>
      </p:sp>
      <p:sp>
        <p:nvSpPr>
          <p:cNvPr id="32" name="角丸四角形 31">
            <a:extLst>
              <a:ext uri="{FF2B5EF4-FFF2-40B4-BE49-F238E27FC236}">
                <a16:creationId xmlns:a16="http://schemas.microsoft.com/office/drawing/2014/main" id="{848E3751-B017-662F-40A3-DF472FD38178}"/>
              </a:ext>
            </a:extLst>
          </p:cNvPr>
          <p:cNvSpPr/>
          <p:nvPr/>
        </p:nvSpPr>
        <p:spPr>
          <a:xfrm>
            <a:off x="6359597"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ja-JP" altLang="en-US" sz="1400" spc="300">
                <a:solidFill>
                  <a:srgbClr val="211FD3"/>
                </a:solidFill>
                <a:latin typeface="Corporate Logo ver2 Medium" panose="02000600000000000000" pitchFamily="2" charset="-128"/>
                <a:ea typeface="Corporate Logo ver2 Medium" panose="02000600000000000000" pitchFamily="2" charset="-128"/>
              </a:rPr>
              <a:t>開発の背景</a:t>
            </a:r>
          </a:p>
        </p:txBody>
      </p:sp>
      <p:sp>
        <p:nvSpPr>
          <p:cNvPr id="33" name="角丸四角形 32">
            <a:extLst>
              <a:ext uri="{FF2B5EF4-FFF2-40B4-BE49-F238E27FC236}">
                <a16:creationId xmlns:a16="http://schemas.microsoft.com/office/drawing/2014/main" id="{C0E3CCE9-7B2D-7E68-87FA-2D0DBE7CC9DD}"/>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34" name="直線コネクタ 33">
            <a:extLst>
              <a:ext uri="{FF2B5EF4-FFF2-40B4-BE49-F238E27FC236}">
                <a16:creationId xmlns:a16="http://schemas.microsoft.com/office/drawing/2014/main" id="{3B485E0E-CA0F-B086-F042-3819F3CD5F50}"/>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744A2AED-3A2F-CB45-359B-4392FF6CCA99}"/>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17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C8BF91-5B7A-196D-B27D-FAB4D74CECB4}"/>
              </a:ext>
            </a:extLst>
          </p:cNvPr>
          <p:cNvSpPr>
            <a:spLocks noGrp="1"/>
          </p:cNvSpPr>
          <p:nvPr>
            <p:ph type="title"/>
          </p:nvPr>
        </p:nvSpPr>
        <p:spPr/>
        <p:txBody>
          <a:bodyPr/>
          <a:lstStyle/>
          <a:p>
            <a:r>
              <a:rPr kumimoji="1" lang="ja-JP" altLang="en-US"/>
              <a:t>目次</a:t>
            </a:r>
          </a:p>
        </p:txBody>
      </p:sp>
      <p:sp>
        <p:nvSpPr>
          <p:cNvPr id="3" name="日付プレースホルダー 2">
            <a:extLst>
              <a:ext uri="{FF2B5EF4-FFF2-40B4-BE49-F238E27FC236}">
                <a16:creationId xmlns:a16="http://schemas.microsoft.com/office/drawing/2014/main" id="{19DC83C4-3C91-2947-C42E-FC674B2BED1A}"/>
              </a:ext>
            </a:extLst>
          </p:cNvPr>
          <p:cNvSpPr>
            <a:spLocks noGrp="1"/>
          </p:cNvSpPr>
          <p:nvPr>
            <p:ph type="dt" sz="half" idx="10"/>
          </p:nvPr>
        </p:nvSpPr>
        <p:spPr/>
        <p:txBody>
          <a:bodyPr/>
          <a:lstStyle/>
          <a:p>
            <a:r>
              <a:rPr lang="en-US" altLang="ja-JP"/>
              <a:t>© CONE Inc.</a:t>
            </a:r>
            <a:endParaRPr lang="ja-JP" altLang="en-US"/>
          </a:p>
        </p:txBody>
      </p:sp>
      <p:sp>
        <p:nvSpPr>
          <p:cNvPr id="4" name="スライド番号プレースホルダー 3">
            <a:extLst>
              <a:ext uri="{FF2B5EF4-FFF2-40B4-BE49-F238E27FC236}">
                <a16:creationId xmlns:a16="http://schemas.microsoft.com/office/drawing/2014/main" id="{A1D5BC5A-EB15-C590-180E-7E80D01D3F60}"/>
              </a:ext>
            </a:extLst>
          </p:cNvPr>
          <p:cNvSpPr>
            <a:spLocks noGrp="1"/>
          </p:cNvSpPr>
          <p:nvPr>
            <p:ph type="sldNum" sz="quarter" idx="12"/>
          </p:nvPr>
        </p:nvSpPr>
        <p:spPr/>
        <p:txBody>
          <a:bodyPr/>
          <a:lstStyle/>
          <a:p>
            <a:fld id="{7BA3E262-4950-E744-A96C-4DBE0D9E9EC1}" type="slidenum">
              <a:rPr lang="ja-JP" altLang="en-US" smtClean="0"/>
              <a:pPr/>
              <a:t>9</a:t>
            </a:fld>
            <a:endParaRPr lang="ja-JP" altLang="en-US"/>
          </a:p>
        </p:txBody>
      </p:sp>
      <p:grpSp>
        <p:nvGrpSpPr>
          <p:cNvPr id="15" name="グループ化 14">
            <a:extLst>
              <a:ext uri="{FF2B5EF4-FFF2-40B4-BE49-F238E27FC236}">
                <a16:creationId xmlns:a16="http://schemas.microsoft.com/office/drawing/2014/main" id="{069FEDE3-68B2-623B-6B48-FB12477FAC0F}"/>
              </a:ext>
            </a:extLst>
          </p:cNvPr>
          <p:cNvGrpSpPr/>
          <p:nvPr/>
        </p:nvGrpSpPr>
        <p:grpSpPr>
          <a:xfrm>
            <a:off x="766763" y="2119363"/>
            <a:ext cx="10658475" cy="2269223"/>
            <a:chOff x="623888" y="2119362"/>
            <a:chExt cx="10944225" cy="2330061"/>
          </a:xfrm>
          <a:solidFill>
            <a:srgbClr val="211FD3"/>
          </a:solidFill>
        </p:grpSpPr>
        <p:sp>
          <p:nvSpPr>
            <p:cNvPr id="11" name="円/楕円 10">
              <a:extLst>
                <a:ext uri="{FF2B5EF4-FFF2-40B4-BE49-F238E27FC236}">
                  <a16:creationId xmlns:a16="http://schemas.microsoft.com/office/drawing/2014/main" id="{AEFD940C-601E-110D-4E9A-0580E5A0FF5C}"/>
                </a:ext>
              </a:extLst>
            </p:cNvPr>
            <p:cNvSpPr/>
            <p:nvPr/>
          </p:nvSpPr>
          <p:spPr>
            <a:xfrm>
              <a:off x="623888"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自己紹介</a:t>
              </a:r>
            </a:p>
          </p:txBody>
        </p:sp>
        <p:sp>
          <p:nvSpPr>
            <p:cNvPr id="12" name="円/楕円 11">
              <a:extLst>
                <a:ext uri="{FF2B5EF4-FFF2-40B4-BE49-F238E27FC236}">
                  <a16:creationId xmlns:a16="http://schemas.microsoft.com/office/drawing/2014/main" id="{73C5DE66-0A1F-711A-5064-5E969F9EF65C}"/>
                </a:ext>
              </a:extLst>
            </p:cNvPr>
            <p:cNvSpPr/>
            <p:nvPr/>
          </p:nvSpPr>
          <p:spPr>
            <a:xfrm>
              <a:off x="3495276"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開発アプリ紹介</a:t>
              </a:r>
            </a:p>
          </p:txBody>
        </p:sp>
        <p:sp>
          <p:nvSpPr>
            <p:cNvPr id="13" name="円/楕円 12">
              <a:extLst>
                <a:ext uri="{FF2B5EF4-FFF2-40B4-BE49-F238E27FC236}">
                  <a16:creationId xmlns:a16="http://schemas.microsoft.com/office/drawing/2014/main" id="{8E8D21F7-996B-0834-184B-A301C365E338}"/>
                </a:ext>
              </a:extLst>
            </p:cNvPr>
            <p:cNvSpPr/>
            <p:nvPr/>
          </p:nvSpPr>
          <p:spPr>
            <a:xfrm>
              <a:off x="6366664" y="2119362"/>
              <a:ext cx="2330061" cy="2330061"/>
            </a:xfrm>
            <a:prstGeom prst="ellipse">
              <a:avLst/>
            </a:prstGeom>
            <a:grp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14" name="円/楕円 13">
              <a:extLst>
                <a:ext uri="{FF2B5EF4-FFF2-40B4-BE49-F238E27FC236}">
                  <a16:creationId xmlns:a16="http://schemas.microsoft.com/office/drawing/2014/main" id="{7A9C76B0-ECD0-73FD-15BF-6DDFE16B3287}"/>
                </a:ext>
              </a:extLst>
            </p:cNvPr>
            <p:cNvSpPr/>
            <p:nvPr/>
          </p:nvSpPr>
          <p:spPr>
            <a:xfrm>
              <a:off x="9238052" y="2119362"/>
              <a:ext cx="2330061" cy="2330061"/>
            </a:xfrm>
            <a:prstGeom prst="ellipse">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2400" b="1">
                  <a:solidFill>
                    <a:srgbClr val="211FD3"/>
                  </a:solidFill>
                  <a:latin typeface="Corporate Logo ver2 Bold" panose="02000600000000000000" pitchFamily="2" charset="-128"/>
                  <a:ea typeface="Corporate Logo ver2 Bold" panose="02000600000000000000" pitchFamily="2" charset="-128"/>
                </a:rPr>
                <a:t>受講生に向けて</a:t>
              </a:r>
            </a:p>
          </p:txBody>
        </p:sp>
      </p:grpSp>
      <p:cxnSp>
        <p:nvCxnSpPr>
          <p:cNvPr id="19" name="直線コネクタ 18">
            <a:extLst>
              <a:ext uri="{FF2B5EF4-FFF2-40B4-BE49-F238E27FC236}">
                <a16:creationId xmlns:a16="http://schemas.microsoft.com/office/drawing/2014/main" id="{36812A39-8A32-FBFD-6D22-F4FA17F7E915}"/>
              </a:ext>
            </a:extLst>
          </p:cNvPr>
          <p:cNvCxnSpPr>
            <a:cxnSpLocks/>
            <a:stCxn id="20" idx="3"/>
          </p:cNvCxnSpPr>
          <p:nvPr/>
        </p:nvCxnSpPr>
        <p:spPr>
          <a:xfrm>
            <a:off x="3035987"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
        <p:nvSpPr>
          <p:cNvPr id="20" name="角丸四角形 19">
            <a:extLst>
              <a:ext uri="{FF2B5EF4-FFF2-40B4-BE49-F238E27FC236}">
                <a16:creationId xmlns:a16="http://schemas.microsoft.com/office/drawing/2014/main" id="{8353BCBB-E9B1-9349-4EA5-E27272D544B6}"/>
              </a:ext>
            </a:extLst>
          </p:cNvPr>
          <p:cNvSpPr/>
          <p:nvPr/>
        </p:nvSpPr>
        <p:spPr>
          <a:xfrm>
            <a:off x="766763"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自己紹介</a:t>
            </a:r>
          </a:p>
        </p:txBody>
      </p:sp>
      <p:sp>
        <p:nvSpPr>
          <p:cNvPr id="21" name="角丸四角形 20">
            <a:extLst>
              <a:ext uri="{FF2B5EF4-FFF2-40B4-BE49-F238E27FC236}">
                <a16:creationId xmlns:a16="http://schemas.microsoft.com/office/drawing/2014/main" id="{2AE1224A-AAE7-B524-7213-C7E413E27625}"/>
              </a:ext>
            </a:extLst>
          </p:cNvPr>
          <p:cNvSpPr/>
          <p:nvPr/>
        </p:nvSpPr>
        <p:spPr>
          <a:xfrm>
            <a:off x="3563180"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開発アプリ紹介</a:t>
            </a:r>
          </a:p>
        </p:txBody>
      </p:sp>
      <p:sp>
        <p:nvSpPr>
          <p:cNvPr id="22" name="角丸四角形 21">
            <a:extLst>
              <a:ext uri="{FF2B5EF4-FFF2-40B4-BE49-F238E27FC236}">
                <a16:creationId xmlns:a16="http://schemas.microsoft.com/office/drawing/2014/main" id="{71D250FF-2FBC-63BC-1CFE-CDC346B32BD3}"/>
              </a:ext>
            </a:extLst>
          </p:cNvPr>
          <p:cNvSpPr/>
          <p:nvPr/>
        </p:nvSpPr>
        <p:spPr>
          <a:xfrm>
            <a:off x="6359597" y="5899759"/>
            <a:ext cx="2269224" cy="408966"/>
          </a:xfrm>
          <a:prstGeom prst="roundRect">
            <a:avLst>
              <a:gd name="adj" fmla="val 7899"/>
            </a:avLst>
          </a:prstGeom>
          <a:solidFill>
            <a:srgbClr val="211FD3"/>
          </a:solid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b="1" spc="300">
                <a:solidFill>
                  <a:schemeClr val="bg1"/>
                </a:solidFill>
                <a:latin typeface="Corporate Logo ver2 Bold" panose="02000600000000000000" pitchFamily="2" charset="-128"/>
                <a:ea typeface="Corporate Logo ver2 Bold" panose="02000600000000000000" pitchFamily="2" charset="-128"/>
              </a:rPr>
              <a:t>開発の背景</a:t>
            </a:r>
          </a:p>
        </p:txBody>
      </p:sp>
      <p:sp>
        <p:nvSpPr>
          <p:cNvPr id="23" name="角丸四角形 22">
            <a:extLst>
              <a:ext uri="{FF2B5EF4-FFF2-40B4-BE49-F238E27FC236}">
                <a16:creationId xmlns:a16="http://schemas.microsoft.com/office/drawing/2014/main" id="{98729837-7626-7A9C-7DBA-77FB7A24D724}"/>
              </a:ext>
            </a:extLst>
          </p:cNvPr>
          <p:cNvSpPr/>
          <p:nvPr/>
        </p:nvSpPr>
        <p:spPr>
          <a:xfrm>
            <a:off x="9156014" y="5899759"/>
            <a:ext cx="2269224" cy="408966"/>
          </a:xfrm>
          <a:prstGeom prst="roundRect">
            <a:avLst>
              <a:gd name="adj" fmla="val 7899"/>
            </a:avLst>
          </a:prstGeom>
          <a:noFill/>
          <a:ln w="15875">
            <a:solidFill>
              <a:srgbClr val="211FD3"/>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1400" spc="300">
                <a:solidFill>
                  <a:srgbClr val="211FD3"/>
                </a:solidFill>
                <a:latin typeface="Corporate Logo ver2 Medium" panose="02000600000000000000" pitchFamily="2" charset="-128"/>
                <a:ea typeface="Corporate Logo ver2 Medium" panose="02000600000000000000" pitchFamily="2" charset="-128"/>
              </a:rPr>
              <a:t>受講生に向けて</a:t>
            </a:r>
          </a:p>
        </p:txBody>
      </p:sp>
      <p:cxnSp>
        <p:nvCxnSpPr>
          <p:cNvPr id="24" name="直線コネクタ 23">
            <a:extLst>
              <a:ext uri="{FF2B5EF4-FFF2-40B4-BE49-F238E27FC236}">
                <a16:creationId xmlns:a16="http://schemas.microsoft.com/office/drawing/2014/main" id="{D580BE38-41FB-4685-FC28-A2AB9884ACAC}"/>
              </a:ext>
            </a:extLst>
          </p:cNvPr>
          <p:cNvCxnSpPr>
            <a:cxnSpLocks/>
          </p:cNvCxnSpPr>
          <p:nvPr/>
        </p:nvCxnSpPr>
        <p:spPr>
          <a:xfrm>
            <a:off x="5832404"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540EEF9-08DE-C07C-B4E3-9428020B177A}"/>
              </a:ext>
            </a:extLst>
          </p:cNvPr>
          <p:cNvCxnSpPr>
            <a:cxnSpLocks/>
          </p:cNvCxnSpPr>
          <p:nvPr/>
        </p:nvCxnSpPr>
        <p:spPr>
          <a:xfrm>
            <a:off x="8628821" y="6104242"/>
            <a:ext cx="527193" cy="0"/>
          </a:xfrm>
          <a:prstGeom prst="line">
            <a:avLst/>
          </a:prstGeom>
          <a:solidFill>
            <a:schemeClr val="bg1">
              <a:lumMod val="95000"/>
              <a:alpha val="79000"/>
            </a:schemeClr>
          </a:solidFill>
          <a:ln w="15875">
            <a:solidFill>
              <a:srgbClr val="211FD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5110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kumimoji="1" b="1" smtClean="0">
            <a:solidFill>
              <a:schemeClr val="tx1"/>
            </a:solidFill>
            <a:latin typeface="FUTURA MEDIUM" panose="020B0602020204020303" pitchFamily="34" charset="-79"/>
            <a:ea typeface="Yu Gothic" panose="020B0400000000000000" pitchFamily="34" charset="-128"/>
            <a:cs typeface="FUTURA MEDIUM" panose="020B0602020204020303" pitchFamily="34" charset="-79"/>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1197</Words>
  <Application>Microsoft Macintosh PowerPoint</Application>
  <PresentationFormat>ワイド画面</PresentationFormat>
  <Paragraphs>334</Paragraphs>
  <Slides>22</Slides>
  <Notes>7</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22</vt:i4>
      </vt:variant>
    </vt:vector>
  </HeadingPairs>
  <TitlesOfParts>
    <vt:vector size="30" baseType="lpstr">
      <vt:lpstr>Corporate Logo ver2 Bold</vt:lpstr>
      <vt:lpstr>Corporate Logo ver2 Medium</vt:lpstr>
      <vt:lpstr>游ゴシック</vt:lpstr>
      <vt:lpstr>游ゴシック Light</vt:lpstr>
      <vt:lpstr>Arial</vt:lpstr>
      <vt:lpstr>Futura</vt:lpstr>
      <vt:lpstr>FUTURA MEDIUM</vt:lpstr>
      <vt:lpstr>Office テーマ</vt:lpstr>
      <vt:lpstr>PowerPoint プレゼンテーション</vt:lpstr>
      <vt:lpstr>目次</vt:lpstr>
      <vt:lpstr>目次</vt:lpstr>
      <vt:lpstr>自己紹介</vt:lpstr>
      <vt:lpstr>目次</vt:lpstr>
      <vt:lpstr>開発アプリ紹介</vt:lpstr>
      <vt:lpstr>開発アプリ紹介</vt:lpstr>
      <vt:lpstr>開発アプリ紹介　｜　機能説明</vt:lpstr>
      <vt:lpstr>目次</vt:lpstr>
      <vt:lpstr>開発に至った背景</vt:lpstr>
      <vt:lpstr>開発に至った背景</vt:lpstr>
      <vt:lpstr>開発に至った背景</vt:lpstr>
      <vt:lpstr>開発に至った背景</vt:lpstr>
      <vt:lpstr>目次</vt:lpstr>
      <vt:lpstr>受講生に向けて　｜　メンタリングについて</vt:lpstr>
      <vt:lpstr>受講生に向けて　｜　メンタリングについて</vt:lpstr>
      <vt:lpstr>受講生に向けて　｜　メンタリングについて</vt:lpstr>
      <vt:lpstr>受講生に向けて　｜　メンタリングについて</vt:lpstr>
      <vt:lpstr>受講生に向けて　｜　メンタリングについて</vt:lpstr>
      <vt:lpstr>受講生に向けて　｜　やってよかった事</vt:lpstr>
      <vt:lpstr>受講生に向けて　｜　学習の心構え</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湯淺 春樹</dc:creator>
  <cp:lastModifiedBy>佐藤立樹</cp:lastModifiedBy>
  <cp:revision>9</cp:revision>
  <dcterms:created xsi:type="dcterms:W3CDTF">2022-04-29T13:40:57Z</dcterms:created>
  <dcterms:modified xsi:type="dcterms:W3CDTF">2022-05-24T11:55:08Z</dcterms:modified>
</cp:coreProperties>
</file>